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0" r:id="rId1"/>
    <p:sldMasterId id="2147483701" r:id="rId2"/>
    <p:sldMasterId id="2147483702" r:id="rId3"/>
    <p:sldMasterId id="2147483703" r:id="rId4"/>
  </p:sldMasterIdLst>
  <p:notesMasterIdLst>
    <p:notesMasterId r:id="rId70"/>
  </p:notesMasterIdLst>
  <p:sldIdLst>
    <p:sldId id="256" r:id="rId5"/>
    <p:sldId id="257" r:id="rId6"/>
    <p:sldId id="258" r:id="rId7"/>
    <p:sldId id="259" r:id="rId8"/>
    <p:sldId id="260" r:id="rId9"/>
    <p:sldId id="261" r:id="rId10"/>
    <p:sldId id="262" r:id="rId11"/>
    <p:sldId id="263" r:id="rId12"/>
    <p:sldId id="316"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317" r:id="rId27"/>
    <p:sldId id="277" r:id="rId28"/>
    <p:sldId id="278" r:id="rId29"/>
    <p:sldId id="31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319" r:id="rId43"/>
    <p:sldId id="291" r:id="rId44"/>
    <p:sldId id="292" r:id="rId45"/>
    <p:sldId id="293" r:id="rId46"/>
    <p:sldId id="294" r:id="rId47"/>
    <p:sldId id="295" r:id="rId48"/>
    <p:sldId id="296" r:id="rId49"/>
    <p:sldId id="297" r:id="rId50"/>
    <p:sldId id="298" r:id="rId51"/>
    <p:sldId id="299" r:id="rId52"/>
    <p:sldId id="300" r:id="rId53"/>
    <p:sldId id="301" r:id="rId54"/>
    <p:sldId id="320"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Lst>
  <p:sldSz cx="9144000" cy="5715000" type="screen16x10"/>
  <p:notesSz cx="6858000" cy="9144000"/>
  <p:embeddedFontLst>
    <p:embeddedFont>
      <p:font typeface="Calibri" panose="020F0502020204030204" pitchFamily="34" charset="0"/>
      <p:regular r:id="rId71"/>
      <p:bold r:id="rId72"/>
      <p:italic r:id="rId73"/>
      <p:boldItalic r:id="rId74"/>
    </p:embeddedFont>
    <p:embeddedFont>
      <p:font typeface="Josefin Slab" panose="02000000000000000000" pitchFamily="2" charset="77"/>
      <p:regular r:id="rId75"/>
      <p:bold r:id="rId76"/>
      <p:italic r:id="rId77"/>
      <p:boldItalic r:id="rId78"/>
    </p:embeddedFont>
    <p:embeddedFont>
      <p:font typeface="Raleway" panose="020B0503030101060003" pitchFamily="34" charset="77"/>
      <p:regular r:id="rId79"/>
      <p:bold r:id="rId80"/>
      <p:italic r:id="rId81"/>
      <p:boldItalic r:id="rId82"/>
    </p:embeddedFont>
  </p:embeddedFontLst>
  <p:defaultTextStyle>
    <a:defPPr marR="0" lvl="0" algn="l" rtl="0">
      <a:lnSpc>
        <a:spcPct val="100000"/>
      </a:lnSpc>
      <a:spcBef>
        <a:spcPts val="0"/>
      </a:spcBef>
      <a:spcAft>
        <a:spcPts val="0"/>
      </a:spcAft>
      <a:defRPr lang="pt-B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5050"/>
    <a:srgbClr val="FFCCCC"/>
    <a:srgbClr val="CCECFF"/>
    <a:srgbClr val="99CCFF"/>
    <a:srgbClr val="336600"/>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15D3A0-41ED-4F7C-8C42-479E692AE550}">
  <a:tblStyle styleId="{5A15D3A0-41ED-4F7C-8C42-479E692AE5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69"/>
    <p:restoredTop sz="92357"/>
  </p:normalViewPr>
  <p:slideViewPr>
    <p:cSldViewPr>
      <p:cViewPr varScale="1">
        <p:scale>
          <a:sx n="87" d="100"/>
          <a:sy n="87" d="100"/>
        </p:scale>
        <p:origin x="1504" y="184"/>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7.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6.fntdata"/><Relationship Id="rId7" Type="http://schemas.openxmlformats.org/officeDocument/2006/relationships/slide" Target="slides/slide3.xml"/><Relationship Id="rId71" Type="http://schemas.openxmlformats.org/officeDocument/2006/relationships/font" Target="fonts/font1.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rtlCol="0"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5" name="Shape 5"/>
          <p:cNvSpPr>
            <a:spLocks noGrp="1" noRot="1" noChangeAspect="1"/>
          </p:cNvSpPr>
          <p:nvPr>
            <p:ph type="sldImg" idx="3"/>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pPr rtl="0"/>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rtlCol="0"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rtlCol="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9109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universoformulas.com/estadistica/inferencia/muestreo-aleatorio-simple/"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www.universoformulas.com/estadistica/inferencia/muestreo-probabilistico/" TargetMode="External"/><Relationship Id="rId4" Type="http://schemas.openxmlformats.org/officeDocument/2006/relationships/hyperlink" Target="http://www.universoformulas.com/estadistica/inferencia/muestreo-estratificado/"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xplorable.com/es/muestreo-no-probabilistico"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xplorable.com/es/muestreo-no-probabilistico"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Shape 1114"/>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115" name="Shape 1115"/>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Shape 1186"/>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187" name="Shape 1187"/>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Shape 1195"/>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Clr>
                <a:schemeClr val="dk1"/>
              </a:buClr>
              <a:buSzPts val="1100"/>
              <a:buFont typeface="Arial"/>
              <a:buNone/>
            </a:pPr>
            <a:endParaRPr/>
          </a:p>
          <a:p>
            <a:pPr marL="0" lvl="0" indent="0" rtl="0">
              <a:spcBef>
                <a:spcPts val="0"/>
              </a:spcBef>
              <a:spcAft>
                <a:spcPts val="0"/>
              </a:spcAft>
              <a:buNone/>
            </a:pPr>
            <a:endParaRPr/>
          </a:p>
        </p:txBody>
      </p:sp>
      <p:sp>
        <p:nvSpPr>
          <p:cNvPr id="1196" name="Shape 1196"/>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Shape 1202"/>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Clr>
                <a:schemeClr val="dk1"/>
              </a:buClr>
              <a:buSzPts val="1100"/>
              <a:buFont typeface="Arial"/>
              <a:buNone/>
            </a:pPr>
            <a:r>
              <a:rPr lang="pt-BR" b="1"/>
              <a:t>Estimación puntual: </a:t>
            </a:r>
            <a:r>
              <a:rPr lang="pt-BR"/>
              <a:t>consiste en aplicar la fórmula o definición de un Estimador a los resultados de una muestra, y obtener una cifra o valor como estimación del parámetro. Dichas fórmulas varían de acuerdo a la técnica de selección (técnica de muestreo) de las unidades. Haremos especial énfasis en el MAS</a:t>
            </a:r>
            <a:endParaRPr/>
          </a:p>
          <a:p>
            <a:pPr marL="0" lvl="0" indent="0" rtl="0">
              <a:spcBef>
                <a:spcPts val="0"/>
              </a:spcBef>
              <a:spcAft>
                <a:spcPts val="0"/>
              </a:spcAft>
              <a:buClr>
                <a:schemeClr val="dk1"/>
              </a:buClr>
              <a:buSzPts val="1100"/>
              <a:buFont typeface="Arial"/>
              <a:buNone/>
            </a:pPr>
            <a:r>
              <a:rPr lang="pt-BR" b="1"/>
              <a:t>Estimación por intervalos de confianza: </a:t>
            </a:r>
            <a:r>
              <a:rPr lang="pt-BR"/>
              <a:t>estimación de un Parámetro por medio una franja o segmento aleatorio denominado Intervalo</a:t>
            </a:r>
            <a:endParaRPr/>
          </a:p>
          <a:p>
            <a:pPr marL="0" lvl="0" indent="0" rtl="0">
              <a:spcBef>
                <a:spcPts val="0"/>
              </a:spcBef>
              <a:spcAft>
                <a:spcPts val="0"/>
              </a:spcAft>
              <a:buClr>
                <a:schemeClr val="dk1"/>
              </a:buClr>
              <a:buSzPts val="1100"/>
              <a:buFont typeface="Arial"/>
              <a:buNone/>
            </a:pPr>
            <a:r>
              <a:rPr lang="pt-BR"/>
              <a:t>de Confianza, cuyos extremos son usualmente identificados con L I o L 1 o L i (el inferior) y L S o L 2 o L s (el superior), tal que la probabilidad de</a:t>
            </a:r>
            <a:endParaRPr/>
          </a:p>
          <a:p>
            <a:pPr marL="0" lvl="0" indent="0" rtl="0">
              <a:spcBef>
                <a:spcPts val="0"/>
              </a:spcBef>
              <a:spcAft>
                <a:spcPts val="0"/>
              </a:spcAft>
              <a:buClr>
                <a:schemeClr val="dk1"/>
              </a:buClr>
              <a:buSzPts val="1100"/>
              <a:buFont typeface="Arial"/>
              <a:buNone/>
            </a:pPr>
            <a:r>
              <a:rPr lang="pt-BR"/>
              <a:t>que el verdadero valor del parámetro se encuentre entre L I y L S no supere un número k de veces el desvío estándar del Estimador, es igual a (1- a), siendo a</a:t>
            </a:r>
            <a:endParaRPr/>
          </a:p>
          <a:p>
            <a:pPr marL="0" lvl="0" indent="0" rtl="0">
              <a:spcBef>
                <a:spcPts val="0"/>
              </a:spcBef>
              <a:spcAft>
                <a:spcPts val="0"/>
              </a:spcAft>
              <a:buClr>
                <a:schemeClr val="dk1"/>
              </a:buClr>
              <a:buSzPts val="1100"/>
              <a:buFont typeface="Arial"/>
              <a:buNone/>
            </a:pPr>
            <a:r>
              <a:rPr lang="pt-BR"/>
              <a:t>un valor pequeño que mide el error o riesgo de que el intervalo no cubra el verdadero valor del parámetro.</a:t>
            </a:r>
            <a:endParaRPr/>
          </a:p>
          <a:p>
            <a:pPr marL="0" lvl="0" indent="0" rtl="0">
              <a:spcBef>
                <a:spcPts val="0"/>
              </a:spcBef>
              <a:spcAft>
                <a:spcPts val="0"/>
              </a:spcAft>
              <a:buNone/>
            </a:pPr>
            <a:endParaRPr/>
          </a:p>
        </p:txBody>
      </p:sp>
      <p:sp>
        <p:nvSpPr>
          <p:cNvPr id="1203" name="Shape 1203"/>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Shape 1209"/>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0" name="Shape 1210"/>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211" name="Shape 1211"/>
          <p:cNvSpPr txBox="1">
            <a:spLocks noGrp="1"/>
          </p:cNvSpPr>
          <p:nvPr>
            <p:ph type="sldNum" idx="12"/>
          </p:nvPr>
        </p:nvSpPr>
        <p:spPr>
          <a:xfrm>
            <a:off x="3884613" y="8685213"/>
            <a:ext cx="2971800" cy="457200"/>
          </a:xfrm>
          <a:prstGeom prst="rect">
            <a:avLst/>
          </a:prstGeom>
        </p:spPr>
        <p:txBody>
          <a:bodyPr spcFirstLastPara="1" wrap="square" lIns="91425" tIns="45700" rIns="91425" bIns="45700" rtlCol="0" anchor="b" anchorCtr="0">
            <a:noAutofit/>
          </a:bodyPr>
          <a:lstStyle/>
          <a:p>
            <a:pPr marL="0" lvl="0" indent="0"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Shape 1217"/>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Clr>
                <a:schemeClr val="dk1"/>
              </a:buClr>
              <a:buSzPts val="1100"/>
              <a:buFont typeface="Arial"/>
              <a:buNone/>
            </a:pPr>
            <a:r>
              <a:rPr lang="pt-BR" b="1"/>
              <a:t>Estimación puntual: </a:t>
            </a:r>
            <a:r>
              <a:rPr lang="pt-BR"/>
              <a:t>consiste en aplicar la fórmula o definición de un Estimador a los resultados de una muestra, y obtener una cifra o valor como estimación del parámetro. Dichas fórmulas varían de acuerdo a la técnica de selección (técnica de muestreo) de las unidades. Haremos especial énfasis en el MAS</a:t>
            </a:r>
            <a:endParaRPr/>
          </a:p>
          <a:p>
            <a:pPr marL="0" lvl="0" indent="0" rtl="0">
              <a:spcBef>
                <a:spcPts val="0"/>
              </a:spcBef>
              <a:spcAft>
                <a:spcPts val="0"/>
              </a:spcAft>
              <a:buClr>
                <a:schemeClr val="dk1"/>
              </a:buClr>
              <a:buSzPts val="1100"/>
              <a:buFont typeface="Arial"/>
              <a:buNone/>
            </a:pPr>
            <a:r>
              <a:rPr lang="pt-BR" b="1"/>
              <a:t>Estimación por intervalos de confianza: </a:t>
            </a:r>
            <a:r>
              <a:rPr lang="pt-BR"/>
              <a:t>estimación de un Parámetro por medio una franja o segmento aleatorio denominado Intervalo</a:t>
            </a:r>
            <a:endParaRPr/>
          </a:p>
          <a:p>
            <a:pPr marL="0" lvl="0" indent="0" rtl="0">
              <a:spcBef>
                <a:spcPts val="0"/>
              </a:spcBef>
              <a:spcAft>
                <a:spcPts val="0"/>
              </a:spcAft>
              <a:buClr>
                <a:schemeClr val="dk1"/>
              </a:buClr>
              <a:buSzPts val="1100"/>
              <a:buFont typeface="Arial"/>
              <a:buNone/>
            </a:pPr>
            <a:r>
              <a:rPr lang="pt-BR"/>
              <a:t>de Confianza, cuyos extremos son usualmente identificados con L I o L 1 o L i (el inferior) y L S o L 2 o L s (el superior), tal que la probabilidad de</a:t>
            </a:r>
            <a:endParaRPr/>
          </a:p>
          <a:p>
            <a:pPr marL="0" lvl="0" indent="0" rtl="0">
              <a:spcBef>
                <a:spcPts val="0"/>
              </a:spcBef>
              <a:spcAft>
                <a:spcPts val="0"/>
              </a:spcAft>
              <a:buClr>
                <a:schemeClr val="dk1"/>
              </a:buClr>
              <a:buSzPts val="1100"/>
              <a:buFont typeface="Arial"/>
              <a:buNone/>
            </a:pPr>
            <a:r>
              <a:rPr lang="pt-BR"/>
              <a:t>que el parámetro se encuentre entre L I y L S no supere un número k de veces el desvío estándar del Estimador, es igual a (1- a), siendo a</a:t>
            </a:r>
            <a:endParaRPr/>
          </a:p>
          <a:p>
            <a:pPr marL="0" lvl="0" indent="0" rtl="0">
              <a:spcBef>
                <a:spcPts val="0"/>
              </a:spcBef>
              <a:spcAft>
                <a:spcPts val="0"/>
              </a:spcAft>
              <a:buClr>
                <a:schemeClr val="dk1"/>
              </a:buClr>
              <a:buSzPts val="1100"/>
              <a:buFont typeface="Arial"/>
              <a:buNone/>
            </a:pPr>
            <a:r>
              <a:rPr lang="pt-BR"/>
              <a:t>un valor pequeño que mide el error o riesgo de que el intervalo no cubra el Parámetro.</a:t>
            </a:r>
            <a:endParaRPr/>
          </a:p>
          <a:p>
            <a:pPr marL="0" lvl="0" indent="0" rtl="0">
              <a:spcBef>
                <a:spcPts val="0"/>
              </a:spcBef>
              <a:spcAft>
                <a:spcPts val="0"/>
              </a:spcAft>
              <a:buNone/>
            </a:pPr>
            <a:endParaRPr/>
          </a:p>
        </p:txBody>
      </p:sp>
      <p:sp>
        <p:nvSpPr>
          <p:cNvPr id="1218" name="Shape 1218"/>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Shape 1224"/>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Clr>
                <a:schemeClr val="dk1"/>
              </a:buClr>
              <a:buSzPts val="1100"/>
              <a:buFont typeface="Arial"/>
              <a:buNone/>
            </a:pPr>
            <a:r>
              <a:rPr lang="pt-BR" b="1"/>
              <a:t>Estimación puntual: </a:t>
            </a:r>
            <a:r>
              <a:rPr lang="pt-BR"/>
              <a:t>consiste en aplicar la fórmula o definición de un Estimador a los resultados de una muestra, y obtener una cifra o valor como estimación del parámetro. Dichas fórmulas varían de acuerdo a la técnica de selección (técnica de muestreo) de las unidades. Haremos especial énfasis en el MAS</a:t>
            </a:r>
            <a:endParaRPr/>
          </a:p>
          <a:p>
            <a:pPr marL="0" lvl="0" indent="0" rtl="0">
              <a:spcBef>
                <a:spcPts val="0"/>
              </a:spcBef>
              <a:spcAft>
                <a:spcPts val="0"/>
              </a:spcAft>
              <a:buClr>
                <a:schemeClr val="dk1"/>
              </a:buClr>
              <a:buSzPts val="1100"/>
              <a:buFont typeface="Arial"/>
              <a:buNone/>
            </a:pPr>
            <a:r>
              <a:rPr lang="pt-BR" b="1"/>
              <a:t>Estimación por intervalos de confianza: </a:t>
            </a:r>
            <a:r>
              <a:rPr lang="pt-BR"/>
              <a:t>estimación de un Parámetro por medio una franja o segmento aleatorio denominado Intervalo</a:t>
            </a:r>
            <a:endParaRPr/>
          </a:p>
          <a:p>
            <a:pPr marL="0" lvl="0" indent="0" rtl="0">
              <a:spcBef>
                <a:spcPts val="0"/>
              </a:spcBef>
              <a:spcAft>
                <a:spcPts val="0"/>
              </a:spcAft>
              <a:buClr>
                <a:schemeClr val="dk1"/>
              </a:buClr>
              <a:buSzPts val="1100"/>
              <a:buFont typeface="Arial"/>
              <a:buNone/>
            </a:pPr>
            <a:r>
              <a:rPr lang="pt-BR"/>
              <a:t>de Confianza, cuyos extremos son usualmente identificados con L I o L 1 o L i (el inferior) y L S o L 2 o L s (el superior), tal que la probabilidad de</a:t>
            </a:r>
            <a:endParaRPr/>
          </a:p>
          <a:p>
            <a:pPr marL="0" lvl="0" indent="0" rtl="0">
              <a:spcBef>
                <a:spcPts val="0"/>
              </a:spcBef>
              <a:spcAft>
                <a:spcPts val="0"/>
              </a:spcAft>
              <a:buClr>
                <a:schemeClr val="dk1"/>
              </a:buClr>
              <a:buSzPts val="1100"/>
              <a:buFont typeface="Arial"/>
              <a:buNone/>
            </a:pPr>
            <a:r>
              <a:rPr lang="pt-BR"/>
              <a:t>que el parámetro se encuentre entre L I y L S no supere un número k de veces el desvío estándar del Estimador, es igual a (1- a), siendo a</a:t>
            </a:r>
            <a:endParaRPr/>
          </a:p>
          <a:p>
            <a:pPr marL="0" lvl="0" indent="0" rtl="0">
              <a:spcBef>
                <a:spcPts val="0"/>
              </a:spcBef>
              <a:spcAft>
                <a:spcPts val="0"/>
              </a:spcAft>
              <a:buClr>
                <a:schemeClr val="dk1"/>
              </a:buClr>
              <a:buSzPts val="1100"/>
              <a:buFont typeface="Arial"/>
              <a:buNone/>
            </a:pPr>
            <a:r>
              <a:rPr lang="pt-BR"/>
              <a:t>un valor pequeño que mide el error o riesgo de que el intervalo no cubra el Parámetro.</a:t>
            </a:r>
            <a:endParaRPr/>
          </a:p>
          <a:p>
            <a:pPr marL="0" lvl="0" indent="0" rtl="0">
              <a:spcBef>
                <a:spcPts val="0"/>
              </a:spcBef>
              <a:spcAft>
                <a:spcPts val="0"/>
              </a:spcAft>
              <a:buNone/>
            </a:pPr>
            <a:endParaRPr/>
          </a:p>
        </p:txBody>
      </p:sp>
      <p:sp>
        <p:nvSpPr>
          <p:cNvPr id="1225" name="Shape 1225"/>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Shape 1232"/>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233" name="Shape 1233"/>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Shape 1241"/>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242" name="Shape 1242"/>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Shape 1248"/>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r>
              <a:rPr lang="pt-BR" sz="1650">
                <a:solidFill>
                  <a:srgbClr val="6E6473"/>
                </a:solidFill>
                <a:highlight>
                  <a:srgbClr val="FFFFFF"/>
                </a:highlight>
                <a:latin typeface="Arial"/>
                <a:ea typeface="Arial"/>
                <a:cs typeface="Arial"/>
                <a:sym typeface="Arial"/>
              </a:rPr>
              <a:t>El Klout Score no es el promedio de tu influencia en todas tus redes, es la suma. Al añadir redes, aumentas tu capacidad de compartir tus experiencias, lo que contribuye a tu Klout Score. Si eliminas redes y las vuelves a añadir posteriormente, es posible que tu Klout Score tarde unos días en reajustarse.</a:t>
            </a:r>
            <a:r>
              <a:rPr lang="pt-BR" sz="1650" b="1">
                <a:solidFill>
                  <a:srgbClr val="6E6473"/>
                </a:solidFill>
                <a:highlight>
                  <a:srgbClr val="FFFFFF"/>
                </a:highlight>
                <a:latin typeface="Arial"/>
                <a:ea typeface="Arial"/>
                <a:cs typeface="Arial"/>
                <a:sym typeface="Arial"/>
              </a:rPr>
              <a:t>SEÑALES DEL KLOUT SCORE</a:t>
            </a:r>
            <a:endParaRPr sz="1650" b="1">
              <a:solidFill>
                <a:srgbClr val="6E6473"/>
              </a:solidFill>
              <a:highlight>
                <a:srgbClr val="FFFFFF"/>
              </a:highlight>
              <a:latin typeface="Arial"/>
              <a:ea typeface="Arial"/>
              <a:cs typeface="Arial"/>
              <a:sym typeface="Arial"/>
            </a:endParaRPr>
          </a:p>
          <a:p>
            <a:pPr marL="0" marR="190500" lvl="0" indent="0" rtl="0">
              <a:lnSpc>
                <a:spcPct val="136363"/>
              </a:lnSpc>
              <a:spcBef>
                <a:spcPts val="1500"/>
              </a:spcBef>
              <a:spcAft>
                <a:spcPts val="0"/>
              </a:spcAft>
              <a:buClr>
                <a:schemeClr val="dk1"/>
              </a:buClr>
              <a:buSzPts val="1100"/>
              <a:buFont typeface="Arial"/>
              <a:buNone/>
            </a:pPr>
            <a:r>
              <a:rPr lang="pt-BR" sz="1650">
                <a:solidFill>
                  <a:srgbClr val="6E6473"/>
                </a:solidFill>
                <a:highlight>
                  <a:srgbClr val="FFFFFF"/>
                </a:highlight>
                <a:latin typeface="Arial"/>
                <a:ea typeface="Arial"/>
                <a:cs typeface="Arial"/>
                <a:sym typeface="Arial"/>
              </a:rPr>
              <a:t>Utilizamos más de 400 señales de ocho redes distintas para actualizar tu Klout Score a diario*. A continuación se describe detalladamente cómo se determina el Klout Score.</a:t>
            </a:r>
            <a:endParaRPr sz="1650">
              <a:solidFill>
                <a:srgbClr val="6E6473"/>
              </a:solidFill>
              <a:highlight>
                <a:srgbClr val="FFFFFF"/>
              </a:highlight>
              <a:latin typeface="Arial"/>
              <a:ea typeface="Arial"/>
              <a:cs typeface="Arial"/>
              <a:sym typeface="Arial"/>
            </a:endParaRPr>
          </a:p>
          <a:p>
            <a:pPr marL="0" marR="190500" lvl="0" indent="0" rtl="0">
              <a:lnSpc>
                <a:spcPct val="136363"/>
              </a:lnSpc>
              <a:spcBef>
                <a:spcPts val="1500"/>
              </a:spcBef>
              <a:spcAft>
                <a:spcPts val="0"/>
              </a:spcAft>
              <a:buClr>
                <a:schemeClr val="dk1"/>
              </a:buClr>
              <a:buSzPts val="1100"/>
              <a:buFont typeface="Arial"/>
              <a:buNone/>
            </a:pPr>
            <a:endParaRPr sz="1650">
              <a:solidFill>
                <a:srgbClr val="6E6473"/>
              </a:solidFill>
              <a:highlight>
                <a:srgbClr val="FFFFFF"/>
              </a:highlight>
              <a:latin typeface="Arial"/>
              <a:ea typeface="Arial"/>
              <a:cs typeface="Arial"/>
              <a:sym typeface="Arial"/>
            </a:endParaRPr>
          </a:p>
          <a:p>
            <a:pPr marL="0" marR="190500" lvl="0" indent="0" rtl="0">
              <a:lnSpc>
                <a:spcPct val="136363"/>
              </a:lnSpc>
              <a:spcBef>
                <a:spcPts val="1500"/>
              </a:spcBef>
              <a:spcAft>
                <a:spcPts val="0"/>
              </a:spcAft>
              <a:buClr>
                <a:schemeClr val="dk1"/>
              </a:buClr>
              <a:buSzPts val="1100"/>
              <a:buFont typeface="Arial"/>
              <a:buNone/>
            </a:pPr>
            <a:r>
              <a:rPr lang="pt-BR" sz="1650">
                <a:solidFill>
                  <a:srgbClr val="6E6473"/>
                </a:solidFill>
                <a:highlight>
                  <a:srgbClr val="FFFFFF"/>
                </a:highlight>
                <a:latin typeface="Arial"/>
                <a:ea typeface="Arial"/>
                <a:cs typeface="Arial"/>
                <a:sym typeface="Arial"/>
              </a:rPr>
              <a:t>La mayoría de las señales que se emplean para calcular el Klout Score se obtienen de combinaciones de atributos, como la proporción de reacciones que generas respecto al contenido que compartes. Por ejemplo, generar 100 retuiteos de 10 tuits contribuirá más a tu puntuación que generar 100 retuiteos de 1000 tuits. También tenemos en cuenta factores como lo selectiva que es la gente que interactúa con tu contenido. Cuantos más «me gusta» dé una persona y más publicaciones retuitee, menos contribuirán las interacciones de esa</a:t>
            </a:r>
            <a:endParaRPr sz="1650">
              <a:solidFill>
                <a:srgbClr val="6E6473"/>
              </a:solidFill>
              <a:highlight>
                <a:srgbClr val="FFFFFF"/>
              </a:highlight>
              <a:latin typeface="Arial"/>
              <a:ea typeface="Arial"/>
              <a:cs typeface="Arial"/>
              <a:sym typeface="Arial"/>
            </a:endParaRPr>
          </a:p>
          <a:p>
            <a:pPr marL="190500" lvl="0" indent="0" rtl="0">
              <a:lnSpc>
                <a:spcPct val="136363"/>
              </a:lnSpc>
              <a:spcBef>
                <a:spcPts val="1500"/>
              </a:spcBef>
              <a:spcAft>
                <a:spcPts val="0"/>
              </a:spcAft>
              <a:buClr>
                <a:schemeClr val="dk1"/>
              </a:buClr>
              <a:buSzPts val="1100"/>
              <a:buFont typeface="Arial"/>
              <a:buNone/>
            </a:pPr>
            <a:r>
              <a:rPr lang="pt-BR" sz="1650">
                <a:solidFill>
                  <a:srgbClr val="6E6473"/>
                </a:solidFill>
                <a:highlight>
                  <a:srgbClr val="FFFFFF"/>
                </a:highlight>
                <a:latin typeface="Arial"/>
                <a:ea typeface="Arial"/>
                <a:cs typeface="Arial"/>
                <a:sym typeface="Arial"/>
              </a:rPr>
              <a:t>persona a la puntuación de otra persona. Además, valoramos la implicación que consigues de personas distintas. Cien retuiteos de 100 personas distintas contribuyen más a tu puntuación que 100 retuiteos de una sola persona.</a:t>
            </a:r>
            <a:endParaRPr sz="1650">
              <a:solidFill>
                <a:srgbClr val="6E6473"/>
              </a:solidFill>
              <a:highlight>
                <a:srgbClr val="FFFFFF"/>
              </a:highlight>
              <a:latin typeface="Arial"/>
              <a:ea typeface="Arial"/>
              <a:cs typeface="Arial"/>
              <a:sym typeface="Arial"/>
            </a:endParaRPr>
          </a:p>
          <a:p>
            <a:pPr marL="190500" lvl="0" indent="0" rtl="0">
              <a:lnSpc>
                <a:spcPct val="136363"/>
              </a:lnSpc>
              <a:spcBef>
                <a:spcPts val="1500"/>
              </a:spcBef>
              <a:spcAft>
                <a:spcPts val="0"/>
              </a:spcAft>
              <a:buClr>
                <a:schemeClr val="dk1"/>
              </a:buClr>
              <a:buSzPts val="1100"/>
              <a:buFont typeface="Arial"/>
              <a:buNone/>
            </a:pPr>
            <a:endParaRPr sz="1650">
              <a:solidFill>
                <a:srgbClr val="6E6473"/>
              </a:solidFill>
              <a:highlight>
                <a:srgbClr val="FFFFFF"/>
              </a:highlight>
              <a:latin typeface="Arial"/>
              <a:ea typeface="Arial"/>
              <a:cs typeface="Arial"/>
              <a:sym typeface="Arial"/>
            </a:endParaRPr>
          </a:p>
          <a:p>
            <a:pPr marL="190500" lvl="0" indent="0" rtl="0">
              <a:lnSpc>
                <a:spcPct val="136363"/>
              </a:lnSpc>
              <a:spcBef>
                <a:spcPts val="1500"/>
              </a:spcBef>
              <a:spcAft>
                <a:spcPts val="0"/>
              </a:spcAft>
              <a:buClr>
                <a:schemeClr val="dk1"/>
              </a:buClr>
              <a:buSzPts val="1100"/>
              <a:buFont typeface="Arial"/>
              <a:buNone/>
            </a:pPr>
            <a:r>
              <a:rPr lang="pt-BR" sz="1650">
                <a:solidFill>
                  <a:srgbClr val="6E6473"/>
                </a:solidFill>
                <a:highlight>
                  <a:srgbClr val="FFFFFF"/>
                </a:highlight>
                <a:latin typeface="Arial"/>
                <a:ea typeface="Arial"/>
                <a:cs typeface="Arial"/>
                <a:sym typeface="Arial"/>
              </a:rPr>
              <a:t>Sabemos lo importante que es mantener la integridad del Klout Score, por lo que supervisamos estrechamente las actividades en las señales que medimos para detectar comportamientos fraudulentos (robots de spam y similares). La puntuación seguirá evolucionando y mejorando a medida que añadamos más redes y señales.</a:t>
            </a:r>
            <a:endParaRPr sz="1650">
              <a:solidFill>
                <a:srgbClr val="6E6473"/>
              </a:solidFill>
              <a:highlight>
                <a:srgbClr val="FFFFFF"/>
              </a:highlight>
              <a:latin typeface="Arial"/>
              <a:ea typeface="Arial"/>
              <a:cs typeface="Arial"/>
              <a:sym typeface="Arial"/>
            </a:endParaRPr>
          </a:p>
          <a:p>
            <a:pPr marL="190500" lvl="0" indent="0" rtl="0">
              <a:lnSpc>
                <a:spcPct val="136363"/>
              </a:lnSpc>
              <a:spcBef>
                <a:spcPts val="1500"/>
              </a:spcBef>
              <a:spcAft>
                <a:spcPts val="0"/>
              </a:spcAft>
              <a:buClr>
                <a:schemeClr val="dk1"/>
              </a:buClr>
              <a:buSzPts val="1100"/>
              <a:buFont typeface="Arial"/>
              <a:buNone/>
            </a:pPr>
            <a:endParaRPr sz="1650">
              <a:solidFill>
                <a:srgbClr val="6E6473"/>
              </a:solidFill>
              <a:highlight>
                <a:srgbClr val="FFFFFF"/>
              </a:highlight>
              <a:latin typeface="Arial"/>
              <a:ea typeface="Arial"/>
              <a:cs typeface="Arial"/>
              <a:sym typeface="Arial"/>
            </a:endParaRPr>
          </a:p>
          <a:p>
            <a:pPr marL="190500" lvl="0" indent="0" rtl="0">
              <a:lnSpc>
                <a:spcPct val="136363"/>
              </a:lnSpc>
              <a:spcBef>
                <a:spcPts val="1500"/>
              </a:spcBef>
              <a:spcAft>
                <a:spcPts val="0"/>
              </a:spcAft>
              <a:buClr>
                <a:schemeClr val="dk1"/>
              </a:buClr>
              <a:buSzPts val="1100"/>
              <a:buFont typeface="Arial"/>
              <a:buNone/>
            </a:pPr>
            <a:r>
              <a:rPr lang="pt-BR" sz="1150">
                <a:solidFill>
                  <a:srgbClr val="6E6473"/>
                </a:solidFill>
                <a:highlight>
                  <a:srgbClr val="FFFFFF"/>
                </a:highlight>
                <a:latin typeface="Arial"/>
                <a:ea typeface="Arial"/>
                <a:cs typeface="Arial"/>
                <a:sym typeface="Arial"/>
              </a:rPr>
              <a:t>* Cada día se miden más de 12 mil millones de señales.</a:t>
            </a:r>
            <a:endParaRPr sz="1150">
              <a:solidFill>
                <a:srgbClr val="6E6473"/>
              </a:solidFill>
              <a:highlight>
                <a:srgbClr val="FFFFFF"/>
              </a:highlight>
              <a:latin typeface="Arial"/>
              <a:ea typeface="Arial"/>
              <a:cs typeface="Arial"/>
              <a:sym typeface="Arial"/>
            </a:endParaRPr>
          </a:p>
          <a:p>
            <a:pPr marL="0" lvl="0" indent="0" rtl="0">
              <a:spcBef>
                <a:spcPts val="0"/>
              </a:spcBef>
              <a:spcAft>
                <a:spcPts val="0"/>
              </a:spcAft>
              <a:buNone/>
            </a:pPr>
            <a:endParaRPr sz="1650">
              <a:solidFill>
                <a:srgbClr val="6E6473"/>
              </a:solidFill>
              <a:highlight>
                <a:srgbClr val="FFFFFF"/>
              </a:highlight>
              <a:latin typeface="Arial"/>
              <a:ea typeface="Arial"/>
              <a:cs typeface="Arial"/>
              <a:sym typeface="Arial"/>
            </a:endParaRPr>
          </a:p>
        </p:txBody>
      </p:sp>
      <p:sp>
        <p:nvSpPr>
          <p:cNvPr id="1249" name="Shape 1249"/>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Shape 1255"/>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256" name="Shape 1256"/>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Shape 1124"/>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125" name="Shape 1125"/>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Shape 1263"/>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264" name="Shape 1264"/>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Shape 1270"/>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271" name="Shape 1271"/>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Shape 127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280" name="Shape 1280"/>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Shape 127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280" name="Shape 1280"/>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1752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Shape 128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288" name="Shape 1288"/>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Shape 1295"/>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914400" lvl="1" indent="-355600" algn="just" rtl="0">
              <a:lnSpc>
                <a:spcPct val="115000"/>
              </a:lnSpc>
              <a:spcBef>
                <a:spcPts val="0"/>
              </a:spcBef>
              <a:spcAft>
                <a:spcPts val="0"/>
              </a:spcAft>
              <a:buClr>
                <a:schemeClr val="dk1"/>
              </a:buClr>
              <a:buSzPts val="2000"/>
              <a:buFont typeface="Calibri"/>
              <a:buChar char="○"/>
            </a:pPr>
            <a:r>
              <a:rPr lang="pt-BR" sz="1800" dirty="0" err="1"/>
              <a:t>Animaciones</a:t>
            </a:r>
            <a:r>
              <a:rPr lang="pt-BR" sz="1800" dirty="0"/>
              <a:t> ilustrativas </a:t>
            </a:r>
            <a:r>
              <a:rPr lang="pt-BR" sz="1800" dirty="0" err="1"/>
              <a:t>en</a:t>
            </a:r>
            <a:r>
              <a:rPr lang="pt-BR" sz="1800" dirty="0"/>
              <a:t> base a </a:t>
            </a:r>
            <a:r>
              <a:rPr lang="pt-BR" sz="1800" dirty="0" err="1"/>
              <a:t>las</a:t>
            </a:r>
            <a:r>
              <a:rPr lang="pt-BR" sz="1800" dirty="0"/>
              <a:t> </a:t>
            </a:r>
            <a:r>
              <a:rPr lang="pt-BR" sz="1800" dirty="0" err="1"/>
              <a:t>bean</a:t>
            </a:r>
            <a:r>
              <a:rPr lang="pt-BR" sz="1800" dirty="0"/>
              <a:t> </a:t>
            </a:r>
            <a:r>
              <a:rPr lang="pt-BR" sz="1800" dirty="0" err="1"/>
              <a:t>machines</a:t>
            </a:r>
            <a:r>
              <a:rPr lang="pt-BR" sz="1800" dirty="0"/>
              <a:t> de Galton. La </a:t>
            </a:r>
            <a:r>
              <a:rPr lang="pt-BR" sz="1800" dirty="0" err="1"/>
              <a:t>idea</a:t>
            </a:r>
            <a:r>
              <a:rPr lang="pt-BR" sz="1800" dirty="0"/>
              <a:t> es que cada </a:t>
            </a:r>
            <a:r>
              <a:rPr lang="pt-BR" sz="1800" dirty="0" err="1"/>
              <a:t>pelotita</a:t>
            </a:r>
            <a:r>
              <a:rPr lang="pt-BR" sz="1800" dirty="0"/>
              <a:t> </a:t>
            </a:r>
            <a:r>
              <a:rPr lang="pt-BR" sz="1800" dirty="0" err="1"/>
              <a:t>tiene</a:t>
            </a:r>
            <a:r>
              <a:rPr lang="pt-BR" sz="1800" dirty="0"/>
              <a:t> </a:t>
            </a:r>
            <a:r>
              <a:rPr lang="pt-BR" sz="1800" dirty="0" err="1"/>
              <a:t>cierta</a:t>
            </a:r>
            <a:r>
              <a:rPr lang="pt-BR" sz="1800" dirty="0"/>
              <a:t> chance </a:t>
            </a:r>
            <a:r>
              <a:rPr lang="pt-BR" sz="1800" dirty="0" err="1"/>
              <a:t>fija</a:t>
            </a:r>
            <a:r>
              <a:rPr lang="pt-BR" sz="1800" dirty="0"/>
              <a:t> de </a:t>
            </a:r>
            <a:r>
              <a:rPr lang="pt-BR" sz="1800" dirty="0" err="1"/>
              <a:t>caer</a:t>
            </a:r>
            <a:r>
              <a:rPr lang="pt-BR" sz="1800" dirty="0"/>
              <a:t> a </a:t>
            </a:r>
            <a:r>
              <a:rPr lang="pt-BR" sz="1800" dirty="0" err="1"/>
              <a:t>izquierda</a:t>
            </a:r>
            <a:r>
              <a:rPr lang="pt-BR" sz="1800" dirty="0"/>
              <a:t> o </a:t>
            </a:r>
            <a:r>
              <a:rPr lang="pt-BR" sz="1800" dirty="0" err="1"/>
              <a:t>derecha</a:t>
            </a:r>
            <a:r>
              <a:rPr lang="pt-BR" sz="1800" dirty="0"/>
              <a:t> al rebotar, </a:t>
            </a:r>
            <a:r>
              <a:rPr lang="pt-BR" sz="1800" dirty="0" err="1"/>
              <a:t>los</a:t>
            </a:r>
            <a:r>
              <a:rPr lang="pt-BR" sz="1800" dirty="0"/>
              <a:t> rebotes </a:t>
            </a:r>
            <a:r>
              <a:rPr lang="pt-BR" sz="1800" dirty="0" err="1"/>
              <a:t>determinan</a:t>
            </a:r>
            <a:r>
              <a:rPr lang="pt-BR" sz="1800" dirty="0"/>
              <a:t> donde se </a:t>
            </a:r>
            <a:r>
              <a:rPr lang="pt-BR" sz="1800" dirty="0" err="1"/>
              <a:t>acumulan</a:t>
            </a:r>
            <a:r>
              <a:rPr lang="pt-BR" sz="1800" dirty="0"/>
              <a:t> </a:t>
            </a:r>
            <a:r>
              <a:rPr lang="pt-BR" sz="1800" dirty="0" err="1"/>
              <a:t>en</a:t>
            </a:r>
            <a:r>
              <a:rPr lang="pt-BR" sz="1800" dirty="0"/>
              <a:t> </a:t>
            </a:r>
            <a:r>
              <a:rPr lang="pt-BR" sz="1800" dirty="0" err="1"/>
              <a:t>el</a:t>
            </a:r>
            <a:r>
              <a:rPr lang="pt-BR" sz="1800" dirty="0"/>
              <a:t> </a:t>
            </a:r>
            <a:r>
              <a:rPr lang="pt-BR" sz="1800" dirty="0" err="1"/>
              <a:t>fondo</a:t>
            </a:r>
            <a:r>
              <a:rPr lang="pt-BR" sz="1800" dirty="0"/>
              <a:t> de </a:t>
            </a:r>
            <a:r>
              <a:rPr lang="pt-BR" sz="1800" dirty="0" err="1"/>
              <a:t>la</a:t>
            </a:r>
            <a:r>
              <a:rPr lang="pt-BR" sz="1800" dirty="0"/>
              <a:t> máquina. Podemos jugar </a:t>
            </a:r>
            <a:r>
              <a:rPr lang="pt-BR" sz="1800" dirty="0" err="1"/>
              <a:t>con</a:t>
            </a:r>
            <a:r>
              <a:rPr lang="pt-BR" sz="1800" dirty="0"/>
              <a:t> </a:t>
            </a:r>
            <a:r>
              <a:rPr lang="pt-BR" sz="1800" dirty="0" err="1"/>
              <a:t>la</a:t>
            </a:r>
            <a:r>
              <a:rPr lang="pt-BR" sz="1800" dirty="0"/>
              <a:t> </a:t>
            </a:r>
            <a:r>
              <a:rPr lang="pt-BR" sz="1800" dirty="0" err="1"/>
              <a:t>probabilidad</a:t>
            </a:r>
            <a:r>
              <a:rPr lang="pt-BR" sz="1800" dirty="0"/>
              <a:t> de rebotar a </a:t>
            </a:r>
            <a:r>
              <a:rPr lang="pt-BR" sz="1800" dirty="0" err="1"/>
              <a:t>izquierda</a:t>
            </a:r>
            <a:r>
              <a:rPr lang="pt-BR" sz="1800" dirty="0"/>
              <a:t> o </a:t>
            </a:r>
            <a:r>
              <a:rPr lang="pt-BR" sz="1800" dirty="0" err="1"/>
              <a:t>derecha</a:t>
            </a:r>
            <a:r>
              <a:rPr lang="pt-BR" sz="1800" dirty="0"/>
              <a:t> </a:t>
            </a:r>
            <a:r>
              <a:rPr lang="pt-BR" sz="1800" dirty="0" err="1"/>
              <a:t>y</a:t>
            </a:r>
            <a:r>
              <a:rPr lang="pt-BR" sz="1800" dirty="0"/>
              <a:t> </a:t>
            </a:r>
            <a:r>
              <a:rPr lang="pt-BR" sz="1800" dirty="0" err="1"/>
              <a:t>con</a:t>
            </a:r>
            <a:r>
              <a:rPr lang="pt-BR" sz="1800" dirty="0"/>
              <a:t> </a:t>
            </a:r>
            <a:r>
              <a:rPr lang="pt-BR" sz="1800" dirty="0" err="1"/>
              <a:t>el</a:t>
            </a:r>
            <a:r>
              <a:rPr lang="pt-BR" sz="1800" dirty="0"/>
              <a:t> </a:t>
            </a:r>
            <a:r>
              <a:rPr lang="pt-BR" sz="1800" dirty="0" err="1"/>
              <a:t>tamaño</a:t>
            </a:r>
            <a:r>
              <a:rPr lang="pt-BR" sz="1800" dirty="0"/>
              <a:t> </a:t>
            </a:r>
            <a:r>
              <a:rPr lang="pt-BR" sz="1800" dirty="0" err="1"/>
              <a:t>muestral</a:t>
            </a:r>
            <a:r>
              <a:rPr lang="pt-BR" sz="1800" dirty="0"/>
              <a:t>. Al final de se </a:t>
            </a:r>
            <a:r>
              <a:rPr lang="pt-BR" sz="1800" dirty="0" err="1"/>
              <a:t>ve</a:t>
            </a:r>
            <a:r>
              <a:rPr lang="pt-BR" sz="1800" dirty="0"/>
              <a:t> </a:t>
            </a:r>
            <a:r>
              <a:rPr lang="pt-BR" sz="1800" dirty="0" err="1"/>
              <a:t>el</a:t>
            </a:r>
            <a:r>
              <a:rPr lang="pt-BR" sz="1800" dirty="0"/>
              <a:t> histograma de </a:t>
            </a:r>
            <a:r>
              <a:rPr lang="pt-BR" sz="1800" dirty="0" err="1"/>
              <a:t>las</a:t>
            </a:r>
            <a:r>
              <a:rPr lang="pt-BR" sz="1800" dirty="0"/>
              <a:t> posiciones donde van </a:t>
            </a:r>
            <a:r>
              <a:rPr lang="pt-BR" sz="1800" dirty="0" err="1"/>
              <a:t>cayendo</a:t>
            </a:r>
            <a:r>
              <a:rPr lang="pt-BR" sz="1800" dirty="0"/>
              <a:t> </a:t>
            </a:r>
            <a:r>
              <a:rPr lang="pt-BR" sz="1800" dirty="0" err="1"/>
              <a:t>las</a:t>
            </a:r>
            <a:r>
              <a:rPr lang="pt-BR" sz="1800" dirty="0"/>
              <a:t> </a:t>
            </a:r>
            <a:r>
              <a:rPr lang="pt-BR" sz="1800" dirty="0" err="1"/>
              <a:t>pelotitas</a:t>
            </a:r>
            <a:r>
              <a:rPr lang="pt-BR" sz="1800" dirty="0"/>
              <a:t>.  </a:t>
            </a:r>
            <a:endParaRPr dirty="0"/>
          </a:p>
        </p:txBody>
      </p:sp>
      <p:sp>
        <p:nvSpPr>
          <p:cNvPr id="1296" name="Shape 1296"/>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Shape 1295"/>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914400" lvl="1" indent="-355600" algn="just" rtl="0">
              <a:lnSpc>
                <a:spcPct val="115000"/>
              </a:lnSpc>
              <a:spcBef>
                <a:spcPts val="0"/>
              </a:spcBef>
              <a:spcAft>
                <a:spcPts val="0"/>
              </a:spcAft>
              <a:buClr>
                <a:schemeClr val="dk1"/>
              </a:buClr>
              <a:buSzPts val="2000"/>
              <a:buFont typeface="Calibri"/>
              <a:buChar char="○"/>
            </a:pPr>
            <a:r>
              <a:rPr lang="pt-BR" sz="1800" dirty="0" err="1"/>
              <a:t>Animaciones</a:t>
            </a:r>
            <a:r>
              <a:rPr lang="pt-BR" sz="1800" dirty="0"/>
              <a:t> ilustrativas </a:t>
            </a:r>
            <a:r>
              <a:rPr lang="pt-BR" sz="1800" dirty="0" err="1"/>
              <a:t>en</a:t>
            </a:r>
            <a:r>
              <a:rPr lang="pt-BR" sz="1800" dirty="0"/>
              <a:t> base a </a:t>
            </a:r>
            <a:r>
              <a:rPr lang="pt-BR" sz="1800" dirty="0" err="1"/>
              <a:t>las</a:t>
            </a:r>
            <a:r>
              <a:rPr lang="pt-BR" sz="1800" dirty="0"/>
              <a:t> </a:t>
            </a:r>
            <a:r>
              <a:rPr lang="pt-BR" sz="1800" dirty="0" err="1"/>
              <a:t>bean</a:t>
            </a:r>
            <a:r>
              <a:rPr lang="pt-BR" sz="1800" dirty="0"/>
              <a:t> </a:t>
            </a:r>
            <a:r>
              <a:rPr lang="pt-BR" sz="1800" dirty="0" err="1"/>
              <a:t>machines</a:t>
            </a:r>
            <a:r>
              <a:rPr lang="pt-BR" sz="1800" dirty="0"/>
              <a:t> de Galton. La </a:t>
            </a:r>
            <a:r>
              <a:rPr lang="pt-BR" sz="1800" dirty="0" err="1"/>
              <a:t>idea</a:t>
            </a:r>
            <a:r>
              <a:rPr lang="pt-BR" sz="1800" dirty="0"/>
              <a:t> es que cada </a:t>
            </a:r>
            <a:r>
              <a:rPr lang="pt-BR" sz="1800" dirty="0" err="1"/>
              <a:t>pelotita</a:t>
            </a:r>
            <a:r>
              <a:rPr lang="pt-BR" sz="1800" dirty="0"/>
              <a:t> </a:t>
            </a:r>
            <a:r>
              <a:rPr lang="pt-BR" sz="1800" dirty="0" err="1"/>
              <a:t>tiene</a:t>
            </a:r>
            <a:r>
              <a:rPr lang="pt-BR" sz="1800" dirty="0"/>
              <a:t> </a:t>
            </a:r>
            <a:r>
              <a:rPr lang="pt-BR" sz="1800" dirty="0" err="1"/>
              <a:t>cierta</a:t>
            </a:r>
            <a:r>
              <a:rPr lang="pt-BR" sz="1800" dirty="0"/>
              <a:t> chance </a:t>
            </a:r>
            <a:r>
              <a:rPr lang="pt-BR" sz="1800" dirty="0" err="1"/>
              <a:t>fija</a:t>
            </a:r>
            <a:r>
              <a:rPr lang="pt-BR" sz="1800" dirty="0"/>
              <a:t> de </a:t>
            </a:r>
            <a:r>
              <a:rPr lang="pt-BR" sz="1800" dirty="0" err="1"/>
              <a:t>caer</a:t>
            </a:r>
            <a:r>
              <a:rPr lang="pt-BR" sz="1800" dirty="0"/>
              <a:t> a </a:t>
            </a:r>
            <a:r>
              <a:rPr lang="pt-BR" sz="1800" dirty="0" err="1"/>
              <a:t>izquierda</a:t>
            </a:r>
            <a:r>
              <a:rPr lang="pt-BR" sz="1800" dirty="0"/>
              <a:t> o </a:t>
            </a:r>
            <a:r>
              <a:rPr lang="pt-BR" sz="1800" dirty="0" err="1"/>
              <a:t>derecha</a:t>
            </a:r>
            <a:r>
              <a:rPr lang="pt-BR" sz="1800" dirty="0"/>
              <a:t> al rebotar, </a:t>
            </a:r>
            <a:r>
              <a:rPr lang="pt-BR" sz="1800" dirty="0" err="1"/>
              <a:t>los</a:t>
            </a:r>
            <a:r>
              <a:rPr lang="pt-BR" sz="1800" dirty="0"/>
              <a:t> rebotes </a:t>
            </a:r>
            <a:r>
              <a:rPr lang="pt-BR" sz="1800" dirty="0" err="1"/>
              <a:t>determinan</a:t>
            </a:r>
            <a:r>
              <a:rPr lang="pt-BR" sz="1800" dirty="0"/>
              <a:t> donde se </a:t>
            </a:r>
            <a:r>
              <a:rPr lang="pt-BR" sz="1800" dirty="0" err="1"/>
              <a:t>acumulan</a:t>
            </a:r>
            <a:r>
              <a:rPr lang="pt-BR" sz="1800" dirty="0"/>
              <a:t> </a:t>
            </a:r>
            <a:r>
              <a:rPr lang="pt-BR" sz="1800" dirty="0" err="1"/>
              <a:t>en</a:t>
            </a:r>
            <a:r>
              <a:rPr lang="pt-BR" sz="1800" dirty="0"/>
              <a:t> </a:t>
            </a:r>
            <a:r>
              <a:rPr lang="pt-BR" sz="1800" dirty="0" err="1"/>
              <a:t>el</a:t>
            </a:r>
            <a:r>
              <a:rPr lang="pt-BR" sz="1800" dirty="0"/>
              <a:t> </a:t>
            </a:r>
            <a:r>
              <a:rPr lang="pt-BR" sz="1800" dirty="0" err="1"/>
              <a:t>fondo</a:t>
            </a:r>
            <a:r>
              <a:rPr lang="pt-BR" sz="1800" dirty="0"/>
              <a:t> de </a:t>
            </a:r>
            <a:r>
              <a:rPr lang="pt-BR" sz="1800" dirty="0" err="1"/>
              <a:t>la</a:t>
            </a:r>
            <a:r>
              <a:rPr lang="pt-BR" sz="1800" dirty="0"/>
              <a:t> máquina. Podemos jugar </a:t>
            </a:r>
            <a:r>
              <a:rPr lang="pt-BR" sz="1800" dirty="0" err="1"/>
              <a:t>con</a:t>
            </a:r>
            <a:r>
              <a:rPr lang="pt-BR" sz="1800" dirty="0"/>
              <a:t> </a:t>
            </a:r>
            <a:r>
              <a:rPr lang="pt-BR" sz="1800" dirty="0" err="1"/>
              <a:t>la</a:t>
            </a:r>
            <a:r>
              <a:rPr lang="pt-BR" sz="1800" dirty="0"/>
              <a:t> </a:t>
            </a:r>
            <a:r>
              <a:rPr lang="pt-BR" sz="1800" dirty="0" err="1"/>
              <a:t>probabilidad</a:t>
            </a:r>
            <a:r>
              <a:rPr lang="pt-BR" sz="1800" dirty="0"/>
              <a:t> de rebotar a </a:t>
            </a:r>
            <a:r>
              <a:rPr lang="pt-BR" sz="1800" dirty="0" err="1"/>
              <a:t>izquierda</a:t>
            </a:r>
            <a:r>
              <a:rPr lang="pt-BR" sz="1800" dirty="0"/>
              <a:t> o </a:t>
            </a:r>
            <a:r>
              <a:rPr lang="pt-BR" sz="1800" dirty="0" err="1"/>
              <a:t>derecha</a:t>
            </a:r>
            <a:r>
              <a:rPr lang="pt-BR" sz="1800" dirty="0"/>
              <a:t> </a:t>
            </a:r>
            <a:r>
              <a:rPr lang="pt-BR" sz="1800" dirty="0" err="1"/>
              <a:t>y</a:t>
            </a:r>
            <a:r>
              <a:rPr lang="pt-BR" sz="1800" dirty="0"/>
              <a:t> </a:t>
            </a:r>
            <a:r>
              <a:rPr lang="pt-BR" sz="1800" dirty="0" err="1"/>
              <a:t>con</a:t>
            </a:r>
            <a:r>
              <a:rPr lang="pt-BR" sz="1800" dirty="0"/>
              <a:t> </a:t>
            </a:r>
            <a:r>
              <a:rPr lang="pt-BR" sz="1800" dirty="0" err="1"/>
              <a:t>el</a:t>
            </a:r>
            <a:r>
              <a:rPr lang="pt-BR" sz="1800" dirty="0"/>
              <a:t> </a:t>
            </a:r>
            <a:r>
              <a:rPr lang="pt-BR" sz="1800" dirty="0" err="1"/>
              <a:t>tamaño</a:t>
            </a:r>
            <a:r>
              <a:rPr lang="pt-BR" sz="1800" dirty="0"/>
              <a:t> </a:t>
            </a:r>
            <a:r>
              <a:rPr lang="pt-BR" sz="1800" dirty="0" err="1"/>
              <a:t>muestral</a:t>
            </a:r>
            <a:r>
              <a:rPr lang="pt-BR" sz="1800" dirty="0"/>
              <a:t>. Al final de se </a:t>
            </a:r>
            <a:r>
              <a:rPr lang="pt-BR" sz="1800" dirty="0" err="1"/>
              <a:t>ve</a:t>
            </a:r>
            <a:r>
              <a:rPr lang="pt-BR" sz="1800" dirty="0"/>
              <a:t> </a:t>
            </a:r>
            <a:r>
              <a:rPr lang="pt-BR" sz="1800" dirty="0" err="1"/>
              <a:t>el</a:t>
            </a:r>
            <a:r>
              <a:rPr lang="pt-BR" sz="1800" dirty="0"/>
              <a:t> histograma de </a:t>
            </a:r>
            <a:r>
              <a:rPr lang="pt-BR" sz="1800" dirty="0" err="1"/>
              <a:t>las</a:t>
            </a:r>
            <a:r>
              <a:rPr lang="pt-BR" sz="1800" dirty="0"/>
              <a:t> posiciones donde van </a:t>
            </a:r>
            <a:r>
              <a:rPr lang="pt-BR" sz="1800" dirty="0" err="1"/>
              <a:t>cayendo</a:t>
            </a:r>
            <a:r>
              <a:rPr lang="pt-BR" sz="1800" dirty="0"/>
              <a:t> </a:t>
            </a:r>
            <a:r>
              <a:rPr lang="pt-BR" sz="1800" dirty="0" err="1"/>
              <a:t>las</a:t>
            </a:r>
            <a:r>
              <a:rPr lang="pt-BR" sz="1800" dirty="0"/>
              <a:t> </a:t>
            </a:r>
            <a:r>
              <a:rPr lang="pt-BR" sz="1800" dirty="0" err="1"/>
              <a:t>pelotitas</a:t>
            </a:r>
            <a:r>
              <a:rPr lang="pt-BR" sz="1800" dirty="0"/>
              <a:t>.  </a:t>
            </a:r>
            <a:endParaRPr dirty="0"/>
          </a:p>
        </p:txBody>
      </p:sp>
      <p:sp>
        <p:nvSpPr>
          <p:cNvPr id="1296" name="Shape 1296"/>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0792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Shape 1303"/>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r>
              <a:rPr lang="pt-BR"/>
              <a:t>Intuición Teorema Central del Límite (qué NO dice el TCL?)</a:t>
            </a:r>
            <a:endParaRPr/>
          </a:p>
          <a:p>
            <a:pPr marL="0" lvl="0" indent="0" rtl="0">
              <a:spcBef>
                <a:spcPts val="0"/>
              </a:spcBef>
              <a:spcAft>
                <a:spcPts val="0"/>
              </a:spcAft>
              <a:buClr>
                <a:schemeClr val="dk1"/>
              </a:buClr>
              <a:buSzPts val="1100"/>
              <a:buFont typeface="Arial"/>
              <a:buNone/>
            </a:pPr>
            <a:endParaRPr/>
          </a:p>
          <a:p>
            <a:pPr marL="0" lvl="0" indent="0" rtl="0">
              <a:spcBef>
                <a:spcPts val="0"/>
              </a:spcBef>
              <a:spcAft>
                <a:spcPts val="0"/>
              </a:spcAft>
              <a:buClr>
                <a:schemeClr val="dk1"/>
              </a:buClr>
              <a:buSzPts val="1100"/>
              <a:buFont typeface="Arial"/>
              <a:buNone/>
            </a:pPr>
            <a:r>
              <a:rPr lang="pt-BR"/>
              <a:t>El resultado es asintótico (en el límite cuando n se acerca a infinito).</a:t>
            </a:r>
            <a:endParaRPr/>
          </a:p>
          <a:p>
            <a:pPr marL="0" lvl="0" indent="0" rtl="0">
              <a:spcBef>
                <a:spcPts val="0"/>
              </a:spcBef>
              <a:spcAft>
                <a:spcPts val="0"/>
              </a:spcAft>
              <a:buClr>
                <a:schemeClr val="dk1"/>
              </a:buClr>
              <a:buSzPts val="1100"/>
              <a:buFont typeface="Arial"/>
              <a:buNone/>
            </a:pPr>
            <a:r>
              <a:rPr lang="pt-BR"/>
              <a:t>En una aplicación del TCL con una muestra particular n va a ser siempre finito.</a:t>
            </a:r>
            <a:endParaRPr/>
          </a:p>
          <a:p>
            <a:pPr marL="0" lvl="0" indent="0" rtl="0">
              <a:spcBef>
                <a:spcPts val="0"/>
              </a:spcBef>
              <a:spcAft>
                <a:spcPts val="0"/>
              </a:spcAft>
              <a:buClr>
                <a:schemeClr val="dk1"/>
              </a:buClr>
              <a:buSzPts val="1100"/>
              <a:buFont typeface="Arial"/>
              <a:buNone/>
            </a:pPr>
            <a:r>
              <a:rPr lang="pt-BR"/>
              <a:t>“Yo escuché que si n mayor o igual a 30 puedo usar la aproximación del TCL”. El tamaño muestral necesario para que la aproximación normal sea válida (piénselo como que el histograma de los promedios sea exactamente igual al de una normal con media μ  y varianza σ2  )se puede analizar por simulación partiendo de cierta distribución original de los datos. Por lo tanto el tamaño muestral necesario dependerá de la distribución original de la que se parta. </a:t>
            </a:r>
            <a:endParaRPr/>
          </a:p>
          <a:p>
            <a:pPr marL="0" lvl="0" indent="0" rtl="0">
              <a:spcBef>
                <a:spcPts val="0"/>
              </a:spcBef>
              <a:spcAft>
                <a:spcPts val="0"/>
              </a:spcAft>
              <a:buClr>
                <a:schemeClr val="dk1"/>
              </a:buClr>
              <a:buSzPts val="1100"/>
              <a:buFont typeface="Arial"/>
              <a:buNone/>
            </a:pPr>
            <a:endParaRPr/>
          </a:p>
          <a:p>
            <a:pPr marL="0" lvl="0" indent="0" rtl="0">
              <a:spcBef>
                <a:spcPts val="0"/>
              </a:spcBef>
              <a:spcAft>
                <a:spcPts val="0"/>
              </a:spcAft>
              <a:buClr>
                <a:schemeClr val="dk1"/>
              </a:buClr>
              <a:buSzPts val="1100"/>
              <a:buFont typeface="Arial"/>
              <a:buNone/>
            </a:pPr>
            <a:endParaRPr/>
          </a:p>
          <a:p>
            <a:pPr marL="0" lvl="0" indent="0" rtl="0">
              <a:spcBef>
                <a:spcPts val="0"/>
              </a:spcBef>
              <a:spcAft>
                <a:spcPts val="0"/>
              </a:spcAft>
              <a:buNone/>
            </a:pPr>
            <a:endParaRPr/>
          </a:p>
        </p:txBody>
      </p:sp>
      <p:sp>
        <p:nvSpPr>
          <p:cNvPr id="1304" name="Shape 1304"/>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Shape 131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311" name="Shape 1311"/>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Shape 1317"/>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318" name="Shape 1318"/>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Shape 1136"/>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137" name="Shape 1137"/>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Shape 1324"/>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325" name="Shape 1325"/>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Shape 1332"/>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Clr>
                <a:schemeClr val="dk1"/>
              </a:buClr>
              <a:buSzPts val="1100"/>
              <a:buFont typeface="Arial"/>
              <a:buNone/>
            </a:pPr>
            <a:r>
              <a:rPr lang="pt-BR"/>
              <a:t>Sin entrar en los detalles teóricos que no son necesarios a los fines de este curso, puede iniciarse el tema diciendo que los elementos que influyen para determinar la forma de la distribución de las medias muestrales son tres:</a:t>
            </a:r>
            <a:endParaRPr/>
          </a:p>
          <a:p>
            <a:pPr marL="0" lvl="0" indent="457200" rtl="0">
              <a:spcBef>
                <a:spcPts val="0"/>
              </a:spcBef>
              <a:spcAft>
                <a:spcPts val="0"/>
              </a:spcAft>
              <a:buClr>
                <a:schemeClr val="dk1"/>
              </a:buClr>
              <a:buSzPts val="1100"/>
              <a:buFont typeface="Arial"/>
              <a:buNone/>
            </a:pPr>
            <a:r>
              <a:rPr lang="pt-BR"/>
              <a:t>La forma de la distribución de la variable o población original.</a:t>
            </a:r>
            <a:endParaRPr/>
          </a:p>
          <a:p>
            <a:pPr marL="0" lvl="0" indent="457200" rtl="0">
              <a:spcBef>
                <a:spcPts val="0"/>
              </a:spcBef>
              <a:spcAft>
                <a:spcPts val="0"/>
              </a:spcAft>
              <a:buClr>
                <a:schemeClr val="dk1"/>
              </a:buClr>
              <a:buSzPts val="1100"/>
              <a:buFont typeface="Arial"/>
              <a:buNone/>
            </a:pPr>
            <a:r>
              <a:rPr lang="pt-BR"/>
              <a:t>El conocimiento previo (o no) de la dispersión de la población.</a:t>
            </a:r>
            <a:endParaRPr/>
          </a:p>
          <a:p>
            <a:pPr marL="0" lvl="0" indent="457200" rtl="0">
              <a:spcBef>
                <a:spcPts val="0"/>
              </a:spcBef>
              <a:spcAft>
                <a:spcPts val="0"/>
              </a:spcAft>
              <a:buClr>
                <a:schemeClr val="dk1"/>
              </a:buClr>
              <a:buSzPts val="1100"/>
              <a:buFont typeface="Arial"/>
              <a:buNone/>
            </a:pPr>
            <a:r>
              <a:rPr lang="pt-BR"/>
              <a:t>El tamaño de la muestra (n).</a:t>
            </a:r>
            <a:endParaRPr/>
          </a:p>
          <a:p>
            <a:pPr marL="0" lvl="0" indent="0" rtl="0">
              <a:spcBef>
                <a:spcPts val="0"/>
              </a:spcBef>
              <a:spcAft>
                <a:spcPts val="0"/>
              </a:spcAft>
              <a:buNone/>
            </a:pPr>
            <a:endParaRPr/>
          </a:p>
        </p:txBody>
      </p:sp>
      <p:sp>
        <p:nvSpPr>
          <p:cNvPr id="1333" name="Shape 1333"/>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Shape 1339"/>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340" name="Shape 1340"/>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Shape 1348"/>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r>
              <a:rPr lang="pt-BR"/>
              <a:t>Proposición que puede ser definida en dos sentidos:</a:t>
            </a:r>
            <a:endParaRPr/>
          </a:p>
          <a:p>
            <a:pPr marL="0" lvl="0" indent="457200" rtl="0">
              <a:spcBef>
                <a:spcPts val="0"/>
              </a:spcBef>
              <a:spcAft>
                <a:spcPts val="0"/>
              </a:spcAft>
              <a:buNone/>
            </a:pPr>
            <a:r>
              <a:rPr lang="pt-BR"/>
              <a:t>general: “demostrar” una proposición. Demostración que puede ser “formal” (un teorema matemático) o “empírica” (presentar datos que sustenten dicha proposición)</a:t>
            </a:r>
            <a:endParaRPr/>
          </a:p>
          <a:p>
            <a:pPr marL="0" lvl="0" indent="457200" rtl="0">
              <a:spcBef>
                <a:spcPts val="0"/>
              </a:spcBef>
              <a:spcAft>
                <a:spcPts val="0"/>
              </a:spcAft>
              <a:buNone/>
            </a:pPr>
            <a:r>
              <a:rPr lang="pt-BR"/>
              <a:t>específico de la ciencia estadística: es recurrir a la realización de una prueba de hipótesis, implica la realización de una afirmación respecto a alguna  característica desconocida de una población. La esencia de probar una hipótesis estadística es el decidir si la afirmación realizada se encuentra apoyada o no por la evidencia muestral.</a:t>
            </a:r>
            <a:endParaRPr/>
          </a:p>
          <a:p>
            <a:pPr marL="0" lvl="0" indent="0" rtl="0">
              <a:spcBef>
                <a:spcPts val="0"/>
              </a:spcBef>
              <a:spcAft>
                <a:spcPts val="0"/>
              </a:spcAft>
              <a:buNone/>
            </a:pPr>
            <a:r>
              <a:rPr lang="pt-BR"/>
              <a:t>La teoría que sustenta los tests/pruebas/ensayos de hipótesis incorpora elementos de la estadística descriptiva, de la teoría de probabilidades y de la teoría de la decisión.</a:t>
            </a:r>
            <a:endParaRPr/>
          </a:p>
          <a:p>
            <a:pPr marL="0" lvl="0" indent="0" rtl="0">
              <a:spcBef>
                <a:spcPts val="0"/>
              </a:spcBef>
              <a:spcAft>
                <a:spcPts val="0"/>
              </a:spcAft>
              <a:buNone/>
            </a:pPr>
            <a:endParaRPr/>
          </a:p>
        </p:txBody>
      </p:sp>
      <p:sp>
        <p:nvSpPr>
          <p:cNvPr id="1349" name="Shape 1349"/>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Shape 1355"/>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a:p>
            <a:pPr marL="0" lvl="0" indent="0" rtl="0">
              <a:spcBef>
                <a:spcPts val="0"/>
              </a:spcBef>
              <a:spcAft>
                <a:spcPts val="0"/>
              </a:spcAft>
              <a:buNone/>
            </a:pPr>
            <a:endParaRPr/>
          </a:p>
        </p:txBody>
      </p:sp>
      <p:sp>
        <p:nvSpPr>
          <p:cNvPr id="1356" name="Shape 1356"/>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Shape 136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363" name="Shape 1363"/>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Shape 136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370" name="Shape 1370"/>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Shape 137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377" name="Shape 1377"/>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Shape 138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384" name="Shape 1384"/>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Shape 138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384" name="Shape 1384"/>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4755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Shape 1145"/>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146" name="Shape 1146"/>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Shape 1391"/>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a:p>
            <a:pPr marL="0" lvl="0" indent="0" rtl="0">
              <a:spcBef>
                <a:spcPts val="0"/>
              </a:spcBef>
              <a:spcAft>
                <a:spcPts val="0"/>
              </a:spcAft>
              <a:buNone/>
            </a:pPr>
            <a:endParaRPr/>
          </a:p>
        </p:txBody>
      </p:sp>
      <p:sp>
        <p:nvSpPr>
          <p:cNvPr id="1392" name="Shape 1392"/>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Shape 1398"/>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r>
              <a:rPr lang="pt-BR"/>
              <a:t>Un nivel de error (o nivel de confianza)</a:t>
            </a:r>
            <a:endParaRPr/>
          </a:p>
          <a:p>
            <a:pPr marL="0" lvl="0" indent="0" rtl="0">
              <a:spcBef>
                <a:spcPts val="0"/>
              </a:spcBef>
              <a:spcAft>
                <a:spcPts val="0"/>
              </a:spcAft>
              <a:buNone/>
            </a:pPr>
            <a:r>
              <a:rPr lang="pt-BR"/>
              <a:t>Lo último que debemos definir es (al igual que cuando construíamos intervalos de confianza) es un nivel de error máximo que estamos dispuestos a tolerar. Aquí corren las mismas consideraciones que habíamos hecho en relación a los estimadores de los parámetros en el muestreo. </a:t>
            </a:r>
            <a:endParaRPr/>
          </a:p>
          <a:p>
            <a:pPr marL="0" lvl="0" indent="0" rtl="0">
              <a:spcBef>
                <a:spcPts val="0"/>
              </a:spcBef>
              <a:spcAft>
                <a:spcPts val="0"/>
              </a:spcAft>
              <a:buNone/>
            </a:pPr>
            <a:r>
              <a:rPr lang="pt-BR"/>
              <a:t>Se ha mencionado que la decisión con respecto a la validez o no de las hipótesis que se planteen, se toma en base a una muestra extraída de la población bajo estudio. La teoría que fundamenta esta acción es la misma en que se basa toda la Inferencia Estadística: los estimadores son variables y sus distribuciones toman formas de acuerdo con las particularidades de cada muestra (tamaño de n, conocimiento del sx, distribución de la población, etc.).</a:t>
            </a:r>
            <a:endParaRPr/>
          </a:p>
          <a:p>
            <a:pPr marL="0" lvl="0" indent="0" rtl="0">
              <a:spcBef>
                <a:spcPts val="0"/>
              </a:spcBef>
              <a:spcAft>
                <a:spcPts val="0"/>
              </a:spcAft>
              <a:buNone/>
            </a:pPr>
            <a:r>
              <a:rPr lang="pt-BR"/>
              <a:t>Ahora bien, al tomarse la decisión en base a una muestra, se corren los riesgos ya analizados al tratarse la Estimación por Intervalos: que los resultados que se obtengan no sean de los más probables, con lo cual la decisión que se tome puede estar basada en muestras poco “representativas”. Esto, dentro del tema Ensa</a:t>
            </a:r>
            <a:endParaRPr/>
          </a:p>
          <a:p>
            <a:pPr marL="0" lvl="0" indent="0" rtl="0">
              <a:spcBef>
                <a:spcPts val="0"/>
              </a:spcBef>
              <a:spcAft>
                <a:spcPts val="0"/>
              </a:spcAft>
              <a:buNone/>
            </a:pPr>
            <a:endParaRPr/>
          </a:p>
          <a:p>
            <a:pPr marL="0" lvl="0" indent="0" rtl="0">
              <a:spcBef>
                <a:spcPts val="0"/>
              </a:spcBef>
              <a:spcAft>
                <a:spcPts val="0"/>
              </a:spcAft>
              <a:buNone/>
            </a:pPr>
            <a:endParaRPr/>
          </a:p>
        </p:txBody>
      </p:sp>
      <p:sp>
        <p:nvSpPr>
          <p:cNvPr id="1399" name="Shape 1399"/>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Shape 1406"/>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r>
              <a:rPr lang="pt-BR"/>
              <a:t>Un nivel de error (o nivel de confianza)</a:t>
            </a:r>
            <a:endParaRPr/>
          </a:p>
          <a:p>
            <a:pPr marL="0" lvl="0" indent="0" rtl="0">
              <a:spcBef>
                <a:spcPts val="0"/>
              </a:spcBef>
              <a:spcAft>
                <a:spcPts val="0"/>
              </a:spcAft>
              <a:buNone/>
            </a:pPr>
            <a:r>
              <a:rPr lang="pt-BR"/>
              <a:t>Lo último que debemos definir es (al igual que cuando construíamos intervalos de confianza) es un nivel de error máximo que estamos dispuestos a tolerar. Aquí corren las mismas consideraciones que habíamos hecho en relación a los estimadores de los parámetros en el muestreo. </a:t>
            </a:r>
            <a:endParaRPr/>
          </a:p>
          <a:p>
            <a:pPr marL="0" lvl="0" indent="0" rtl="0">
              <a:spcBef>
                <a:spcPts val="0"/>
              </a:spcBef>
              <a:spcAft>
                <a:spcPts val="0"/>
              </a:spcAft>
              <a:buNone/>
            </a:pPr>
            <a:r>
              <a:rPr lang="pt-BR"/>
              <a:t>Se ha mencionado que la decisión con respecto a la validez o no de las hipótesis que se planteen, se toma en base a una muestra extraída de la población bajo estudio. La teoría que fundamenta esta acción es la misma en que se basa toda la Inferencia Estadística: los estimadores son variables y sus distribuciones toman formas de acuerdo con las particularidades de cada muestra (tamaño de n, conocimiento del sx, distribución de la población, etc.).</a:t>
            </a:r>
            <a:endParaRPr/>
          </a:p>
          <a:p>
            <a:pPr marL="0" lvl="0" indent="0" rtl="0">
              <a:spcBef>
                <a:spcPts val="0"/>
              </a:spcBef>
              <a:spcAft>
                <a:spcPts val="0"/>
              </a:spcAft>
              <a:buNone/>
            </a:pPr>
            <a:r>
              <a:rPr lang="pt-BR"/>
              <a:t>Ahora bien, al tomarse la decisión en base a una muestra, se corren los riesgos ya analizados al tratarse la Estimación por Intervalos: que los resultados que se obtengan no sean de los más probables, con lo cual la decisión que se tome puede estar basada en muestras poco “representativas”. Esto, dentro del tema Ensa</a:t>
            </a:r>
            <a:endParaRPr/>
          </a:p>
          <a:p>
            <a:pPr marL="0" lvl="0" indent="0" rtl="0">
              <a:spcBef>
                <a:spcPts val="0"/>
              </a:spcBef>
              <a:spcAft>
                <a:spcPts val="0"/>
              </a:spcAft>
              <a:buNone/>
            </a:pPr>
            <a:endParaRPr/>
          </a:p>
          <a:p>
            <a:pPr marL="0" lvl="0" indent="0" rtl="0">
              <a:spcBef>
                <a:spcPts val="0"/>
              </a:spcBef>
              <a:spcAft>
                <a:spcPts val="0"/>
              </a:spcAft>
              <a:buNone/>
            </a:pPr>
            <a:endParaRPr/>
          </a:p>
        </p:txBody>
      </p:sp>
      <p:sp>
        <p:nvSpPr>
          <p:cNvPr id="1407" name="Shape 1407"/>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Shape 1414"/>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r>
              <a:rPr lang="pt-BR"/>
              <a:t>Una vez planteada la Ho, es necesario “suponer” cómo sería la distribución muestral del parámetro si Ho es cierta. Es decir, si Ho fuera cierta, todos los valores del parámetro de todas las muestras posibles se distribuirían de alguna manera. En algunos casos podremos utilizar la ley de los grandes números y el TCL y podremos suponer una distribución muestral del parámetro que será normal . En otros casos, tendremos que suponer otra distribución muestral (Chi-cuadrado, T de Student, F de Snedocor, etc.). PONER EJEMPLO DE MEDIA.</a:t>
            </a:r>
            <a:endParaRPr/>
          </a:p>
          <a:p>
            <a:pPr marL="0" lvl="0" indent="0" rtl="0">
              <a:spcBef>
                <a:spcPts val="0"/>
              </a:spcBef>
              <a:spcAft>
                <a:spcPts val="0"/>
              </a:spcAft>
              <a:buNone/>
            </a:pPr>
            <a:r>
              <a:rPr lang="pt-BR"/>
              <a:t>Para evaluar en qué lugar de la distribución muestral del parámetro se encuentra “nuestra muestra”, será necesario calcular un valor crítico, para comparar el valor obtenido (estimado en nuestra muestra) con ese valor crítico. Dependiendo de la forma de la distribución (normal, T de Student, chi-cuadrado, etc.) el procedimeinto de cálculo será distinto. </a:t>
            </a:r>
            <a:endParaRPr/>
          </a:p>
          <a:p>
            <a:pPr marL="0" lvl="0" indent="0" rtl="0">
              <a:spcBef>
                <a:spcPts val="0"/>
              </a:spcBef>
              <a:spcAft>
                <a:spcPts val="0"/>
              </a:spcAft>
              <a:buClr>
                <a:schemeClr val="dk1"/>
              </a:buClr>
              <a:buSzPts val="1100"/>
              <a:buFont typeface="Arial"/>
              <a:buNone/>
            </a:pPr>
            <a:r>
              <a:rPr lang="pt-BR"/>
              <a:t>Ejemplo con media y proporción</a:t>
            </a:r>
            <a:endParaRPr/>
          </a:p>
          <a:p>
            <a:pPr marL="0" lvl="0" indent="0" rtl="0">
              <a:spcBef>
                <a:spcPts val="0"/>
              </a:spcBef>
              <a:spcAft>
                <a:spcPts val="0"/>
              </a:spcAft>
              <a:buClr>
                <a:schemeClr val="dk1"/>
              </a:buClr>
              <a:buSzPts val="1100"/>
              <a:buFont typeface="Arial"/>
              <a:buNone/>
            </a:pPr>
            <a:endParaRPr/>
          </a:p>
          <a:p>
            <a:pPr marL="0" lvl="0" indent="0" rtl="0">
              <a:spcBef>
                <a:spcPts val="0"/>
              </a:spcBef>
              <a:spcAft>
                <a:spcPts val="0"/>
              </a:spcAft>
              <a:buClr>
                <a:schemeClr val="dk1"/>
              </a:buClr>
              <a:buSzPts val="1100"/>
              <a:buFont typeface="Arial"/>
              <a:buNone/>
            </a:pPr>
            <a:r>
              <a:rPr lang="pt-BR"/>
              <a:t>La cuestión es que una vez que pudimos determinar qué forma tiene la distribución muestral del parámetro en aquellos casos en que Ho es cierta, definimos un subconjunto de muestras, cuyas estimaciones del parámetro son tan extremas que la probabilidad de la muestra que observamos se encuentre entre ellas es muy pequeña. Si el valor que estimamos de nuestro parámetro “cae” en alguna de estas muestras, rechazaremos Ho. La proporción que este subconjunto de muestras ocupa en la distribución muestra, es lo que se denomina: nivel de significación (α), habitualmente, 0,05 o 0,01.</a:t>
            </a:r>
            <a:endParaRPr/>
          </a:p>
          <a:p>
            <a:pPr marL="0" lvl="0" indent="0" rtl="0">
              <a:spcBef>
                <a:spcPts val="0"/>
              </a:spcBef>
              <a:spcAft>
                <a:spcPts val="0"/>
              </a:spcAft>
              <a:buNone/>
            </a:pPr>
            <a:endParaRPr/>
          </a:p>
        </p:txBody>
      </p:sp>
      <p:sp>
        <p:nvSpPr>
          <p:cNvPr id="1415" name="Shape 1415"/>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Shape 1421"/>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a:p>
            <a:pPr marL="0" lvl="0" indent="0" rtl="0">
              <a:spcBef>
                <a:spcPts val="0"/>
              </a:spcBef>
              <a:spcAft>
                <a:spcPts val="0"/>
              </a:spcAft>
              <a:buNone/>
            </a:pPr>
            <a:endParaRPr/>
          </a:p>
        </p:txBody>
      </p:sp>
      <p:sp>
        <p:nvSpPr>
          <p:cNvPr id="1422" name="Shape 1422"/>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Shape 1428"/>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9" name="Shape 1429"/>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430" name="Shape 1430"/>
          <p:cNvSpPr txBox="1">
            <a:spLocks noGrp="1"/>
          </p:cNvSpPr>
          <p:nvPr>
            <p:ph type="sldNum" idx="12"/>
          </p:nvPr>
        </p:nvSpPr>
        <p:spPr>
          <a:xfrm>
            <a:off x="3884613" y="8685213"/>
            <a:ext cx="2971800" cy="457200"/>
          </a:xfrm>
          <a:prstGeom prst="rect">
            <a:avLst/>
          </a:prstGeom>
        </p:spPr>
        <p:txBody>
          <a:bodyPr spcFirstLastPara="1" wrap="square" lIns="91425" tIns="45700" rIns="91425" bIns="45700" rtlCol="0" anchor="b" anchorCtr="0">
            <a:noAutofit/>
          </a:bodyPr>
          <a:lstStyle/>
          <a:p>
            <a:pPr marL="0" lvl="0" indent="0"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Shape 1438"/>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a:p>
            <a:pPr marL="0" lvl="0" indent="0" rtl="0">
              <a:spcBef>
                <a:spcPts val="0"/>
              </a:spcBef>
              <a:spcAft>
                <a:spcPts val="0"/>
              </a:spcAft>
              <a:buNone/>
            </a:pPr>
            <a:endParaRPr/>
          </a:p>
        </p:txBody>
      </p:sp>
      <p:sp>
        <p:nvSpPr>
          <p:cNvPr id="1439" name="Shape 1439"/>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Shape 1446"/>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a:p>
            <a:pPr marL="0" lvl="0" indent="0" rtl="0">
              <a:spcBef>
                <a:spcPts val="0"/>
              </a:spcBef>
              <a:spcAft>
                <a:spcPts val="0"/>
              </a:spcAft>
              <a:buNone/>
            </a:pPr>
            <a:endParaRPr/>
          </a:p>
        </p:txBody>
      </p:sp>
      <p:sp>
        <p:nvSpPr>
          <p:cNvPr id="1447" name="Shape 1447"/>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Shape 1453"/>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a:p>
            <a:pPr marL="0" lvl="0" indent="0" rtl="0">
              <a:spcBef>
                <a:spcPts val="0"/>
              </a:spcBef>
              <a:spcAft>
                <a:spcPts val="0"/>
              </a:spcAft>
              <a:buNone/>
            </a:pPr>
            <a:endParaRPr/>
          </a:p>
        </p:txBody>
      </p:sp>
      <p:sp>
        <p:nvSpPr>
          <p:cNvPr id="1454" name="Shape 1454"/>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Shape 146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461" name="Shape 1461"/>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Shape 1152"/>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153" name="Shape 1153"/>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Shape 146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468" name="Shape 1468"/>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Shape 146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468" name="Shape 1468"/>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5790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Shape 147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475" name="Shape 1475"/>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Shape 1481"/>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r>
              <a:rPr lang="pt-BR"/>
              <a:t>Entonces, ¿qué valor esperaríamos para rechazar la Ho? ¿Una probabilidad grande o una pequeña?</a:t>
            </a:r>
            <a:endParaRPr/>
          </a:p>
        </p:txBody>
      </p:sp>
      <p:sp>
        <p:nvSpPr>
          <p:cNvPr id="1482" name="Shape 1482"/>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Shape 1488"/>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a:p>
            <a:pPr marL="0" lvl="0" indent="0" rtl="0">
              <a:spcBef>
                <a:spcPts val="0"/>
              </a:spcBef>
              <a:spcAft>
                <a:spcPts val="0"/>
              </a:spcAft>
              <a:buNone/>
            </a:pPr>
            <a:endParaRPr/>
          </a:p>
        </p:txBody>
      </p:sp>
      <p:sp>
        <p:nvSpPr>
          <p:cNvPr id="1489" name="Shape 1489"/>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Shape 1495"/>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a:p>
            <a:pPr marL="0" lvl="0" indent="0" rtl="0">
              <a:spcBef>
                <a:spcPts val="0"/>
              </a:spcBef>
              <a:spcAft>
                <a:spcPts val="0"/>
              </a:spcAft>
              <a:buNone/>
            </a:pPr>
            <a:endParaRPr/>
          </a:p>
        </p:txBody>
      </p:sp>
      <p:sp>
        <p:nvSpPr>
          <p:cNvPr id="1496" name="Shape 1496"/>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Shape 1504"/>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a:p>
            <a:pPr marL="0" lvl="0" indent="0" rtl="0">
              <a:spcBef>
                <a:spcPts val="0"/>
              </a:spcBef>
              <a:spcAft>
                <a:spcPts val="0"/>
              </a:spcAft>
              <a:buNone/>
            </a:pPr>
            <a:endParaRPr/>
          </a:p>
        </p:txBody>
      </p:sp>
      <p:sp>
        <p:nvSpPr>
          <p:cNvPr id="1505" name="Shape 1505"/>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Shape 1511"/>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a:p>
            <a:pPr marL="0" lvl="0" indent="0" rtl="0">
              <a:spcBef>
                <a:spcPts val="0"/>
              </a:spcBef>
              <a:spcAft>
                <a:spcPts val="0"/>
              </a:spcAft>
              <a:buNone/>
            </a:pPr>
            <a:endParaRPr/>
          </a:p>
        </p:txBody>
      </p:sp>
      <p:sp>
        <p:nvSpPr>
          <p:cNvPr id="1512" name="Shape 1512"/>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Shape 1518"/>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519" name="Shape 1519"/>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Shape 1527"/>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528" name="Shape 1528"/>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Shape 1159"/>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160" name="Shape 1160"/>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Shape 1534"/>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5" name="Shape 1535"/>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r>
              <a:rPr lang="pt-BR"/>
              <a:t>http://estadisticacruzrojasevilla.blogspot.com.ar/2015/05/como-calcular-el-intervalo-de-confianza.html</a:t>
            </a:r>
            <a:endParaRPr/>
          </a:p>
        </p:txBody>
      </p:sp>
      <p:sp>
        <p:nvSpPr>
          <p:cNvPr id="1536" name="Shape 1536"/>
          <p:cNvSpPr txBox="1">
            <a:spLocks noGrp="1"/>
          </p:cNvSpPr>
          <p:nvPr>
            <p:ph type="sldNum" idx="12"/>
          </p:nvPr>
        </p:nvSpPr>
        <p:spPr>
          <a:xfrm>
            <a:off x="3884613" y="8685213"/>
            <a:ext cx="2971800" cy="457200"/>
          </a:xfrm>
          <a:prstGeom prst="rect">
            <a:avLst/>
          </a:prstGeom>
        </p:spPr>
        <p:txBody>
          <a:bodyPr spcFirstLastPara="1" wrap="square" lIns="91425" tIns="45700" rIns="91425" bIns="45700" rtlCol="0" anchor="b" anchorCtr="0">
            <a:noAutofit/>
          </a:bodyPr>
          <a:lstStyle/>
          <a:p>
            <a:pPr marL="0" lvl="0" indent="0"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Shape 1543"/>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544" name="Shape 1544"/>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Shape 1550"/>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551" name="Shape 1551"/>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Shape 1561"/>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562" name="Shape 1562"/>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Shape 1568"/>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569" name="Shape 1569"/>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Shape 1576"/>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None/>
            </a:pPr>
            <a:endParaRPr/>
          </a:p>
        </p:txBody>
      </p:sp>
      <p:sp>
        <p:nvSpPr>
          <p:cNvPr id="1577" name="Shape 1577"/>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Shape 1166"/>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7" name="Shape 1167"/>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749300" lvl="0" indent="-314325" rtl="0">
              <a:lnSpc>
                <a:spcPct val="115000"/>
              </a:lnSpc>
              <a:spcBef>
                <a:spcPts val="0"/>
              </a:spcBef>
              <a:spcAft>
                <a:spcPts val="0"/>
              </a:spcAft>
              <a:buClr>
                <a:schemeClr val="dk1"/>
              </a:buClr>
              <a:buSzPts val="1350"/>
              <a:buAutoNum type="arabicPeriod"/>
            </a:pPr>
            <a:r>
              <a:rPr lang="pt-BR" sz="1350" u="sng">
                <a:solidFill>
                  <a:srgbClr val="0066CC"/>
                </a:solidFill>
                <a:highlight>
                  <a:srgbClr val="FFFFFF"/>
                </a:highlight>
                <a:latin typeface="Arial"/>
                <a:ea typeface="Arial"/>
                <a:cs typeface="Arial"/>
                <a:sym typeface="Arial"/>
                <a:hlinkClick r:id="rId3"/>
              </a:rPr>
              <a:t>Muestreo aleatorio simple</a:t>
            </a:r>
            <a:r>
              <a:rPr lang="pt-BR" sz="1350">
                <a:highlight>
                  <a:srgbClr val="FFFFFF"/>
                </a:highlight>
                <a:latin typeface="Arial"/>
                <a:ea typeface="Arial"/>
                <a:cs typeface="Arial"/>
                <a:sym typeface="Arial"/>
              </a:rPr>
              <a:t>: 1) todos los individuos tienen la misma probabilidad de ser elegidos. </a:t>
            </a:r>
            <a:endParaRPr sz="1350" dirty="0">
              <a:highlight>
                <a:srgbClr val="FFFFFF"/>
              </a:highlight>
              <a:latin typeface="Arial"/>
              <a:ea typeface="Arial"/>
              <a:cs typeface="Arial"/>
              <a:sym typeface="Arial"/>
            </a:endParaRPr>
          </a:p>
          <a:p>
            <a:pPr marL="749300" lvl="0" indent="-314325" rtl="0">
              <a:lnSpc>
                <a:spcPct val="115000"/>
              </a:lnSpc>
              <a:spcBef>
                <a:spcPts val="0"/>
              </a:spcBef>
              <a:spcAft>
                <a:spcPts val="0"/>
              </a:spcAft>
              <a:buClr>
                <a:schemeClr val="dk1"/>
              </a:buClr>
              <a:buSzPts val="1350"/>
              <a:buAutoNum type="arabicPeriod"/>
            </a:pPr>
            <a:r>
              <a:rPr lang="pt-BR" sz="1350" u="sng">
                <a:solidFill>
                  <a:srgbClr val="0066CC"/>
                </a:solidFill>
                <a:highlight>
                  <a:srgbClr val="FFFFFF"/>
                </a:highlight>
                <a:latin typeface="Arial"/>
                <a:ea typeface="Arial"/>
                <a:cs typeface="Arial"/>
                <a:sym typeface="Arial"/>
                <a:hlinkClick r:id="rId4"/>
              </a:rPr>
              <a:t>Muestreo aleatorio estratificado</a:t>
            </a:r>
            <a:r>
              <a:rPr lang="pt-BR" sz="1350">
                <a:highlight>
                  <a:srgbClr val="FFFFFF"/>
                </a:highlight>
                <a:latin typeface="Arial"/>
                <a:ea typeface="Arial"/>
                <a:cs typeface="Arial"/>
                <a:sym typeface="Arial"/>
              </a:rPr>
              <a:t>: los individuos se dividen en grupos o estratos. La muestra se elige escogiendo en cada estrato individuos elegidos por muestro aleatorio simple.</a:t>
            </a:r>
            <a:endParaRPr sz="1350" dirty="0">
              <a:highlight>
                <a:srgbClr val="FFFFFF"/>
              </a:highlight>
              <a:latin typeface="Arial"/>
              <a:ea typeface="Arial"/>
              <a:cs typeface="Arial"/>
              <a:sym typeface="Arial"/>
            </a:endParaRPr>
          </a:p>
          <a:p>
            <a:pPr marL="0" lvl="0" indent="0" rtl="0">
              <a:lnSpc>
                <a:spcPct val="115000"/>
              </a:lnSpc>
              <a:spcBef>
                <a:spcPts val="1100"/>
              </a:spcBef>
              <a:spcAft>
                <a:spcPts val="0"/>
              </a:spcAft>
              <a:buNone/>
            </a:pPr>
            <a:r>
              <a:rPr lang="pt-BR" sz="1350" u="sng">
                <a:solidFill>
                  <a:schemeClr val="hlink"/>
                </a:solidFill>
                <a:highlight>
                  <a:srgbClr val="FFFFFF"/>
                </a:highlight>
                <a:latin typeface="Arial"/>
                <a:ea typeface="Arial"/>
                <a:cs typeface="Arial"/>
                <a:sym typeface="Arial"/>
                <a:hlinkClick r:id="rId5"/>
              </a:rPr>
              <a:t>http://www.universoformulas.com/estadistica/inferencia/muestreo-probabilistico/</a:t>
            </a:r>
            <a:endParaRPr sz="1350" dirty="0">
              <a:highlight>
                <a:srgbClr val="FFFFFF"/>
              </a:highlight>
              <a:latin typeface="Arial"/>
              <a:ea typeface="Arial"/>
              <a:cs typeface="Arial"/>
              <a:sym typeface="Arial"/>
            </a:endParaRPr>
          </a:p>
          <a:p>
            <a:pPr marL="0" lvl="0" indent="0" rtl="0">
              <a:lnSpc>
                <a:spcPct val="115000"/>
              </a:lnSpc>
              <a:spcBef>
                <a:spcPts val="1100"/>
              </a:spcBef>
              <a:spcAft>
                <a:spcPts val="0"/>
              </a:spcAft>
              <a:buNone/>
            </a:pPr>
            <a:endParaRPr sz="1350" dirty="0">
              <a:highlight>
                <a:srgbClr val="FFFFFF"/>
              </a:highlight>
              <a:latin typeface="Arial"/>
              <a:ea typeface="Arial"/>
              <a:cs typeface="Arial"/>
              <a:sym typeface="Arial"/>
            </a:endParaRPr>
          </a:p>
          <a:p>
            <a:pPr marL="0" lvl="0" indent="0" rtl="0">
              <a:spcBef>
                <a:spcPts val="1100"/>
              </a:spcBef>
              <a:spcAft>
                <a:spcPts val="0"/>
              </a:spcAft>
              <a:buNone/>
            </a:pPr>
            <a:endParaRPr dirty="0"/>
          </a:p>
        </p:txBody>
      </p:sp>
      <p:sp>
        <p:nvSpPr>
          <p:cNvPr id="1168" name="Shape 1168"/>
          <p:cNvSpPr txBox="1">
            <a:spLocks noGrp="1"/>
          </p:cNvSpPr>
          <p:nvPr>
            <p:ph type="sldNum" idx="12"/>
          </p:nvPr>
        </p:nvSpPr>
        <p:spPr>
          <a:xfrm>
            <a:off x="3884613" y="8685213"/>
            <a:ext cx="2971800" cy="457200"/>
          </a:xfrm>
          <a:prstGeom prst="rect">
            <a:avLst/>
          </a:prstGeom>
        </p:spPr>
        <p:txBody>
          <a:bodyPr spcFirstLastPara="1" wrap="square" lIns="91425" tIns="45700" rIns="91425" bIns="45700" rtlCol="0" anchor="b" anchorCtr="0">
            <a:noAutofit/>
          </a:bodyPr>
          <a:lstStyle/>
          <a:p>
            <a:pPr marL="0" lvl="0" indent="0"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Shape 1177"/>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Clr>
                <a:schemeClr val="dk1"/>
              </a:buClr>
              <a:buSzPts val="1100"/>
              <a:buFont typeface="Arial"/>
              <a:buNone/>
            </a:pPr>
            <a:r>
              <a:rPr lang="pt-BR"/>
              <a:t>Es decir, yo puedo calcular ante una muestra construida, cuál era la probabilidad de que cada unidad fuera seleccionada. Esto me va a permitir calcular el error de muestreo y realizar, sobre esta base, una inferencia estadística. </a:t>
            </a:r>
            <a:endParaRPr dirty="0"/>
          </a:p>
          <a:p>
            <a:pPr marL="0" lvl="0" indent="0" rtl="0">
              <a:spcBef>
                <a:spcPts val="0"/>
              </a:spcBef>
              <a:spcAft>
                <a:spcPts val="0"/>
              </a:spcAft>
              <a:buClr>
                <a:schemeClr val="dk1"/>
              </a:buClr>
              <a:buSzPts val="1100"/>
              <a:buFont typeface="Arial"/>
              <a:buNone/>
            </a:pPr>
            <a:endParaRPr dirty="0"/>
          </a:p>
          <a:p>
            <a:pPr marL="0" lvl="0" indent="0" rtl="0">
              <a:spcBef>
                <a:spcPts val="0"/>
              </a:spcBef>
              <a:spcAft>
                <a:spcPts val="0"/>
              </a:spcAft>
              <a:buClr>
                <a:schemeClr val="dk1"/>
              </a:buClr>
              <a:buSzPts val="1100"/>
              <a:buFont typeface="Arial"/>
              <a:buNone/>
            </a:pPr>
            <a:r>
              <a:rPr lang="pt-BR" u="sng">
                <a:solidFill>
                  <a:schemeClr val="hlink"/>
                </a:solidFill>
                <a:hlinkClick r:id="rId3"/>
              </a:rPr>
              <a:t>https://explorable.com/es/muestreo-no-probabilistico</a:t>
            </a:r>
            <a:endParaRPr dirty="0"/>
          </a:p>
          <a:p>
            <a:pPr marL="0" lvl="0" indent="0" rtl="0">
              <a:spcBef>
                <a:spcPts val="0"/>
              </a:spcBef>
              <a:spcAft>
                <a:spcPts val="0"/>
              </a:spcAft>
              <a:buClr>
                <a:schemeClr val="dk1"/>
              </a:buClr>
              <a:buSzPts val="1100"/>
              <a:buFont typeface="Arial"/>
              <a:buNone/>
            </a:pPr>
            <a:endParaRPr dirty="0"/>
          </a:p>
          <a:p>
            <a:pPr marL="101600" lvl="0" indent="0" rtl="0">
              <a:lnSpc>
                <a:spcPct val="130000"/>
              </a:lnSpc>
              <a:spcBef>
                <a:spcPts val="0"/>
              </a:spcBef>
              <a:spcAft>
                <a:spcPts val="0"/>
              </a:spcAft>
              <a:buClr>
                <a:schemeClr val="dk1"/>
              </a:buClr>
              <a:buSzPts val="1100"/>
              <a:buFont typeface="Arial"/>
              <a:buNone/>
            </a:pPr>
            <a:r>
              <a:rPr lang="pt-BR" sz="3600" b="1">
                <a:solidFill>
                  <a:srgbClr val="FF6600"/>
                </a:solidFill>
                <a:highlight>
                  <a:srgbClr val="FFFFFF"/>
                </a:highlight>
                <a:latin typeface="Arial"/>
                <a:ea typeface="Arial"/>
                <a:cs typeface="Arial"/>
                <a:sym typeface="Arial"/>
              </a:rPr>
              <a:t>Ejemplos</a:t>
            </a:r>
            <a:endParaRPr sz="3600" b="1" dirty="0">
              <a:solidFill>
                <a:srgbClr val="FF6600"/>
              </a:solidFill>
              <a:highlight>
                <a:srgbClr val="FFFFFF"/>
              </a:highlight>
              <a:latin typeface="Arial"/>
              <a:ea typeface="Arial"/>
              <a:cs typeface="Arial"/>
              <a:sym typeface="Arial"/>
            </a:endParaRPr>
          </a:p>
          <a:p>
            <a:pPr marL="749300" lvl="0" indent="-314325" rtl="0">
              <a:lnSpc>
                <a:spcPct val="115000"/>
              </a:lnSpc>
              <a:spcBef>
                <a:spcPts val="1100"/>
              </a:spcBef>
              <a:spcAft>
                <a:spcPts val="0"/>
              </a:spcAft>
              <a:buClr>
                <a:schemeClr val="dk1"/>
              </a:buClr>
              <a:buSzPts val="1350"/>
              <a:buAutoNum type="arabicPeriod"/>
            </a:pPr>
            <a:r>
              <a:rPr lang="pt-BR" sz="1350">
                <a:highlight>
                  <a:srgbClr val="FFFFFF"/>
                </a:highlight>
                <a:latin typeface="Arial"/>
                <a:ea typeface="Arial"/>
                <a:cs typeface="Arial"/>
                <a:sym typeface="Arial"/>
              </a:rPr>
              <a:t>El médico de un instituo quiere realizar un estudio óptico para comprobar si los jóvenes mejoran su vista después de unos determinados ejercicios visuales. Para ello decide realizar el estudio a los alumnos de un curso del instituto.</a:t>
            </a:r>
            <a:endParaRPr sz="1350" dirty="0">
              <a:highlight>
                <a:srgbClr val="FFFFFF"/>
              </a:highlight>
              <a:latin typeface="Arial"/>
              <a:ea typeface="Arial"/>
              <a:cs typeface="Arial"/>
              <a:sym typeface="Arial"/>
            </a:endParaRPr>
          </a:p>
          <a:p>
            <a:pPr marL="749300" lvl="0" indent="-314325" rtl="0">
              <a:lnSpc>
                <a:spcPct val="115000"/>
              </a:lnSpc>
              <a:spcBef>
                <a:spcPts val="0"/>
              </a:spcBef>
              <a:spcAft>
                <a:spcPts val="0"/>
              </a:spcAft>
              <a:buClr>
                <a:schemeClr val="dk1"/>
              </a:buClr>
              <a:buSzPts val="1350"/>
              <a:buAutoNum type="arabicPeriod"/>
            </a:pPr>
            <a:r>
              <a:rPr lang="pt-BR" sz="1350">
                <a:highlight>
                  <a:srgbClr val="FFFFFF"/>
                </a:highlight>
                <a:latin typeface="Arial"/>
                <a:ea typeface="Arial"/>
                <a:cs typeface="Arial"/>
                <a:sym typeface="Arial"/>
              </a:rPr>
              <a:t>Un hospital desea hacer un estudio para testar la eficacia de su nueva vacuna contra la gripe que acaba de patentar un laboratorio farmacéutico. Realizan el estudio sobre sus pacientes por que así al hospital le supone menos costes económicos.</a:t>
            </a:r>
            <a:endParaRPr sz="1350" dirty="0">
              <a:highlight>
                <a:srgbClr val="FFFFFF"/>
              </a:highlight>
              <a:latin typeface="Arial"/>
              <a:ea typeface="Arial"/>
              <a:cs typeface="Arial"/>
              <a:sym typeface="Arial"/>
            </a:endParaRPr>
          </a:p>
          <a:p>
            <a:pPr marL="0" lvl="0" indent="0" rtl="0">
              <a:spcBef>
                <a:spcPts val="1100"/>
              </a:spcBef>
              <a:spcAft>
                <a:spcPts val="0"/>
              </a:spcAft>
              <a:buClr>
                <a:schemeClr val="dk1"/>
              </a:buClr>
              <a:buSzPts val="1100"/>
              <a:buFont typeface="Arial"/>
              <a:buNone/>
            </a:pPr>
            <a:endParaRPr dirty="0"/>
          </a:p>
        </p:txBody>
      </p:sp>
      <p:sp>
        <p:nvSpPr>
          <p:cNvPr id="1178" name="Shape 1178"/>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Shape 1177"/>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rtl="0">
              <a:spcBef>
                <a:spcPts val="0"/>
              </a:spcBef>
              <a:spcAft>
                <a:spcPts val="0"/>
              </a:spcAft>
              <a:buClr>
                <a:schemeClr val="dk1"/>
              </a:buClr>
              <a:buSzPts val="1100"/>
              <a:buFont typeface="Arial"/>
              <a:buNone/>
            </a:pPr>
            <a:r>
              <a:rPr lang="pt-BR"/>
              <a:t>Es decir, yo puedo calcular ante una muestra construida, cuál era la probabilidad de que cada unidad fuera seleccionada. Esto me va a permitir calcular el error de muestreo y realizar, sobre esta base, una inferencia estadística. </a:t>
            </a:r>
            <a:endParaRPr dirty="0"/>
          </a:p>
          <a:p>
            <a:pPr marL="0" lvl="0" indent="0" rtl="0">
              <a:spcBef>
                <a:spcPts val="0"/>
              </a:spcBef>
              <a:spcAft>
                <a:spcPts val="0"/>
              </a:spcAft>
              <a:buClr>
                <a:schemeClr val="dk1"/>
              </a:buClr>
              <a:buSzPts val="1100"/>
              <a:buFont typeface="Arial"/>
              <a:buNone/>
            </a:pPr>
            <a:endParaRPr dirty="0"/>
          </a:p>
          <a:p>
            <a:pPr marL="0" lvl="0" indent="0" rtl="0">
              <a:spcBef>
                <a:spcPts val="0"/>
              </a:spcBef>
              <a:spcAft>
                <a:spcPts val="0"/>
              </a:spcAft>
              <a:buClr>
                <a:schemeClr val="dk1"/>
              </a:buClr>
              <a:buSzPts val="1100"/>
              <a:buFont typeface="Arial"/>
              <a:buNone/>
            </a:pPr>
            <a:r>
              <a:rPr lang="pt-BR" u="sng">
                <a:solidFill>
                  <a:schemeClr val="hlink"/>
                </a:solidFill>
                <a:hlinkClick r:id="rId3"/>
              </a:rPr>
              <a:t>https://explorable.com/es/muestreo-no-probabilistico</a:t>
            </a:r>
            <a:endParaRPr dirty="0"/>
          </a:p>
          <a:p>
            <a:pPr marL="0" lvl="0" indent="0" rtl="0">
              <a:spcBef>
                <a:spcPts val="0"/>
              </a:spcBef>
              <a:spcAft>
                <a:spcPts val="0"/>
              </a:spcAft>
              <a:buClr>
                <a:schemeClr val="dk1"/>
              </a:buClr>
              <a:buSzPts val="1100"/>
              <a:buFont typeface="Arial"/>
              <a:buNone/>
            </a:pPr>
            <a:endParaRPr dirty="0"/>
          </a:p>
          <a:p>
            <a:pPr marL="101600" lvl="0" indent="0" rtl="0">
              <a:lnSpc>
                <a:spcPct val="130000"/>
              </a:lnSpc>
              <a:spcBef>
                <a:spcPts val="0"/>
              </a:spcBef>
              <a:spcAft>
                <a:spcPts val="0"/>
              </a:spcAft>
              <a:buClr>
                <a:schemeClr val="dk1"/>
              </a:buClr>
              <a:buSzPts val="1100"/>
              <a:buFont typeface="Arial"/>
              <a:buNone/>
            </a:pPr>
            <a:r>
              <a:rPr lang="pt-BR" sz="3600" b="1">
                <a:solidFill>
                  <a:srgbClr val="FF6600"/>
                </a:solidFill>
                <a:highlight>
                  <a:srgbClr val="FFFFFF"/>
                </a:highlight>
                <a:latin typeface="Arial"/>
                <a:ea typeface="Arial"/>
                <a:cs typeface="Arial"/>
                <a:sym typeface="Arial"/>
              </a:rPr>
              <a:t>Ejemplos</a:t>
            </a:r>
            <a:endParaRPr sz="3600" b="1" dirty="0">
              <a:solidFill>
                <a:srgbClr val="FF6600"/>
              </a:solidFill>
              <a:highlight>
                <a:srgbClr val="FFFFFF"/>
              </a:highlight>
              <a:latin typeface="Arial"/>
              <a:ea typeface="Arial"/>
              <a:cs typeface="Arial"/>
              <a:sym typeface="Arial"/>
            </a:endParaRPr>
          </a:p>
          <a:p>
            <a:pPr marL="749300" lvl="0" indent="-314325" rtl="0">
              <a:lnSpc>
                <a:spcPct val="115000"/>
              </a:lnSpc>
              <a:spcBef>
                <a:spcPts val="1100"/>
              </a:spcBef>
              <a:spcAft>
                <a:spcPts val="0"/>
              </a:spcAft>
              <a:buClr>
                <a:schemeClr val="dk1"/>
              </a:buClr>
              <a:buSzPts val="1350"/>
              <a:buAutoNum type="arabicPeriod"/>
            </a:pPr>
            <a:r>
              <a:rPr lang="pt-BR" sz="1350">
                <a:highlight>
                  <a:srgbClr val="FFFFFF"/>
                </a:highlight>
                <a:latin typeface="Arial"/>
                <a:ea typeface="Arial"/>
                <a:cs typeface="Arial"/>
                <a:sym typeface="Arial"/>
              </a:rPr>
              <a:t>El médico de un instituo quiere realizar un estudio óptico para comprobar si los jóvenes mejoran su vista después de unos determinados ejercicios visuales. Para ello decide realizar el estudio a los alumnos de un curso del instituto.</a:t>
            </a:r>
            <a:endParaRPr sz="1350" dirty="0">
              <a:highlight>
                <a:srgbClr val="FFFFFF"/>
              </a:highlight>
              <a:latin typeface="Arial"/>
              <a:ea typeface="Arial"/>
              <a:cs typeface="Arial"/>
              <a:sym typeface="Arial"/>
            </a:endParaRPr>
          </a:p>
          <a:p>
            <a:pPr marL="749300" lvl="0" indent="-314325" rtl="0">
              <a:lnSpc>
                <a:spcPct val="115000"/>
              </a:lnSpc>
              <a:spcBef>
                <a:spcPts val="0"/>
              </a:spcBef>
              <a:spcAft>
                <a:spcPts val="0"/>
              </a:spcAft>
              <a:buClr>
                <a:schemeClr val="dk1"/>
              </a:buClr>
              <a:buSzPts val="1350"/>
              <a:buAutoNum type="arabicPeriod"/>
            </a:pPr>
            <a:r>
              <a:rPr lang="pt-BR" sz="1350">
                <a:highlight>
                  <a:srgbClr val="FFFFFF"/>
                </a:highlight>
                <a:latin typeface="Arial"/>
                <a:ea typeface="Arial"/>
                <a:cs typeface="Arial"/>
                <a:sym typeface="Arial"/>
              </a:rPr>
              <a:t>Un hospital desea hacer un estudio para testar la eficacia de su nueva vacuna contra la gripe que acaba de patentar un laboratorio farmacéutico. Realizan el estudio sobre sus pacientes por que así al hospital le supone menos costes económicos.</a:t>
            </a:r>
            <a:endParaRPr sz="1350" dirty="0">
              <a:highlight>
                <a:srgbClr val="FFFFFF"/>
              </a:highlight>
              <a:latin typeface="Arial"/>
              <a:ea typeface="Arial"/>
              <a:cs typeface="Arial"/>
              <a:sym typeface="Arial"/>
            </a:endParaRPr>
          </a:p>
          <a:p>
            <a:pPr marL="0" lvl="0" indent="0" rtl="0">
              <a:spcBef>
                <a:spcPts val="1100"/>
              </a:spcBef>
              <a:spcAft>
                <a:spcPts val="0"/>
              </a:spcAft>
              <a:buClr>
                <a:schemeClr val="dk1"/>
              </a:buClr>
              <a:buSzPts val="1100"/>
              <a:buFont typeface="Arial"/>
              <a:buNone/>
            </a:pPr>
            <a:endParaRPr dirty="0"/>
          </a:p>
        </p:txBody>
      </p:sp>
      <p:sp>
        <p:nvSpPr>
          <p:cNvPr id="1178" name="Shape 1178"/>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592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Shape 25"/>
          <p:cNvSpPr txBox="1">
            <a:spLocks noGrp="1"/>
          </p:cNvSpPr>
          <p:nvPr>
            <p:ph type="ctrTitle"/>
          </p:nvPr>
        </p:nvSpPr>
        <p:spPr>
          <a:xfrm>
            <a:off x="685800" y="1775355"/>
            <a:ext cx="7772400" cy="1225021"/>
          </a:xfrm>
          <a:prstGeom prst="rect">
            <a:avLst/>
          </a:prstGeom>
          <a:noFill/>
          <a:ln>
            <a:noFill/>
          </a:ln>
        </p:spPr>
        <p:txBody>
          <a:bodyPr spcFirstLastPara="1" wrap="square" lIns="91425" tIns="91425" rIns="91425" bIns="91425" rtlCol="0" anchor="ctr" anchorCtr="0"/>
          <a:lstStyle>
            <a:lvl1pPr marL="0" marR="0" lvl="0" indent="0" algn="ctr" rtl="0">
              <a:spcBef>
                <a:spcPts val="0"/>
              </a:spcBef>
              <a:spcAft>
                <a:spcPts val="0"/>
              </a:spcAft>
              <a:buClr>
                <a:schemeClr val="dk1"/>
              </a:buClr>
              <a:buSzPts val="2400"/>
              <a:buFont typeface="Raleway"/>
              <a:buNone/>
              <a:defRPr sz="3200" b="1" i="0" u="none" strike="noStrike" cap="none">
                <a:solidFill>
                  <a:schemeClr val="dk1"/>
                </a:solidFill>
                <a:latin typeface="Raleway"/>
                <a:ea typeface="Raleway"/>
                <a:cs typeface="Raleway"/>
                <a:sym typeface="Raleway"/>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pPr rtl="0"/>
            <a:endParaRPr/>
          </a:p>
        </p:txBody>
      </p:sp>
      <p:sp>
        <p:nvSpPr>
          <p:cNvPr id="26" name="Shape 26"/>
          <p:cNvSpPr txBox="1">
            <a:spLocks noGrp="1"/>
          </p:cNvSpPr>
          <p:nvPr>
            <p:ph type="subTitle" idx="1"/>
          </p:nvPr>
        </p:nvSpPr>
        <p:spPr>
          <a:xfrm>
            <a:off x="1371600" y="3238500"/>
            <a:ext cx="6400800" cy="1460500"/>
          </a:xfrm>
          <a:prstGeom prst="rect">
            <a:avLst/>
          </a:prstGeom>
          <a:noFill/>
          <a:ln>
            <a:noFill/>
          </a:ln>
        </p:spPr>
        <p:txBody>
          <a:bodyPr spcFirstLastPara="1" wrap="square" lIns="91425" tIns="91425" rIns="91425" bIns="91425" rtlCol="0" anchor="t" anchorCtr="0"/>
          <a:lstStyle>
            <a:lvl1pPr marL="0" marR="0" lvl="0" indent="0" algn="ctr" rtl="0">
              <a:spcBef>
                <a:spcPts val="560"/>
              </a:spcBef>
              <a:spcAft>
                <a:spcPts val="0"/>
              </a:spcAft>
              <a:buClr>
                <a:srgbClr val="888888"/>
              </a:buClr>
              <a:buSzPts val="2400"/>
              <a:buFont typeface="Arial"/>
              <a:buNone/>
              <a:defRPr sz="2800" b="0" i="0" u="none" strike="noStrike" cap="none">
                <a:solidFill>
                  <a:srgbClr val="888888"/>
                </a:solidFill>
                <a:latin typeface="Raleway"/>
                <a:ea typeface="Raleway"/>
                <a:cs typeface="Raleway"/>
                <a:sym typeface="Raleway"/>
              </a:defRPr>
            </a:lvl1pPr>
            <a:lvl2pPr marL="457200" marR="0" lvl="1" indent="0" algn="ctr" rtl="0">
              <a:spcBef>
                <a:spcPts val="400"/>
              </a:spcBef>
              <a:spcAft>
                <a:spcPts val="0"/>
              </a:spcAft>
              <a:buClr>
                <a:srgbClr val="888888"/>
              </a:buClr>
              <a:buSzPts val="2000"/>
              <a:buFont typeface="Arial"/>
              <a:buNone/>
              <a:defRPr sz="2000" b="0" i="0" u="none" strike="noStrike" cap="none">
                <a:solidFill>
                  <a:srgbClr val="888888"/>
                </a:solidFill>
                <a:latin typeface="Raleway"/>
                <a:ea typeface="Raleway"/>
                <a:cs typeface="Raleway"/>
                <a:sym typeface="Raleway"/>
              </a:defRPr>
            </a:lvl2pPr>
            <a:lvl3pPr marL="914400" marR="0" lvl="2" indent="0" algn="ctr" rtl="0">
              <a:spcBef>
                <a:spcPts val="360"/>
              </a:spcBef>
              <a:spcAft>
                <a:spcPts val="0"/>
              </a:spcAft>
              <a:buClr>
                <a:srgbClr val="888888"/>
              </a:buClr>
              <a:buSzPts val="1800"/>
              <a:buFont typeface="Arial"/>
              <a:buNone/>
              <a:defRPr sz="1800" b="0" i="0" u="none" strike="noStrike" cap="none">
                <a:solidFill>
                  <a:srgbClr val="888888"/>
                </a:solidFill>
                <a:latin typeface="Raleway"/>
                <a:ea typeface="Raleway"/>
                <a:cs typeface="Raleway"/>
                <a:sym typeface="Raleway"/>
              </a:defRPr>
            </a:lvl3pPr>
            <a:lvl4pPr marL="1371600" marR="0" lvl="3" indent="0" algn="ctr" rtl="0">
              <a:spcBef>
                <a:spcPts val="320"/>
              </a:spcBef>
              <a:spcAft>
                <a:spcPts val="0"/>
              </a:spcAft>
              <a:buClr>
                <a:srgbClr val="888888"/>
              </a:buClr>
              <a:buSzPts val="1600"/>
              <a:buFont typeface="Arial"/>
              <a:buNone/>
              <a:defRPr sz="1600" b="0" i="0" u="none" strike="noStrike" cap="none">
                <a:solidFill>
                  <a:srgbClr val="888888"/>
                </a:solidFill>
                <a:latin typeface="Raleway"/>
                <a:ea typeface="Raleway"/>
                <a:cs typeface="Raleway"/>
                <a:sym typeface="Raleway"/>
              </a:defRPr>
            </a:lvl4pPr>
            <a:lvl5pPr marL="1828800" marR="0" lvl="4" indent="0" algn="ctr" rtl="0">
              <a:spcBef>
                <a:spcPts val="320"/>
              </a:spcBef>
              <a:spcAft>
                <a:spcPts val="0"/>
              </a:spcAft>
              <a:buClr>
                <a:srgbClr val="888888"/>
              </a:buClr>
              <a:buSzPts val="1600"/>
              <a:buFont typeface="Arial"/>
              <a:buNone/>
              <a:defRPr sz="1600" b="0" i="0" u="none" strike="noStrike" cap="none">
                <a:solidFill>
                  <a:srgbClr val="888888"/>
                </a:solidFill>
                <a:latin typeface="Raleway"/>
                <a:ea typeface="Raleway"/>
                <a:cs typeface="Raleway"/>
                <a:sym typeface="Raleway"/>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rtl="0"/>
            <a:endParaRPr/>
          </a:p>
        </p:txBody>
      </p:sp>
      <p:sp>
        <p:nvSpPr>
          <p:cNvPr id="27" name="Shape 27"/>
          <p:cNvSpPr txBox="1">
            <a:spLocks noGrp="1"/>
          </p:cNvSpPr>
          <p:nvPr>
            <p:ph type="dt" idx="10"/>
          </p:nvPr>
        </p:nvSpPr>
        <p:spPr>
          <a:xfrm>
            <a:off x="457200" y="6944778"/>
            <a:ext cx="2133600" cy="304271"/>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28" name="Shape 28"/>
          <p:cNvSpPr txBox="1">
            <a:spLocks noGrp="1"/>
          </p:cNvSpPr>
          <p:nvPr>
            <p:ph type="sldNum" idx="12"/>
          </p:nvPr>
        </p:nvSpPr>
        <p:spPr>
          <a:xfrm>
            <a:off x="6553200" y="5248689"/>
            <a:ext cx="2133600" cy="304271"/>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
        <p:nvSpPr>
          <p:cNvPr id="29" name="Shape 29"/>
          <p:cNvSpPr/>
          <p:nvPr/>
        </p:nvSpPr>
        <p:spPr>
          <a:xfrm>
            <a:off x="301037" y="553989"/>
            <a:ext cx="8541926" cy="376296"/>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and Footer">
  <p:cSld name="1_Title and Footer">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47793" y="145248"/>
            <a:ext cx="6096000" cy="39565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2400"/>
              <a:buFont typeface="Raleway"/>
              <a:buNone/>
              <a:defRPr sz="1400" b="1" i="0" u="none" strike="noStrike" cap="none">
                <a:solidFill>
                  <a:schemeClr val="dk1"/>
                </a:solidFill>
                <a:latin typeface="Raleway"/>
                <a:ea typeface="Raleway"/>
                <a:cs typeface="Raleway"/>
                <a:sym typeface="Raleway"/>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pPr rtl="0"/>
            <a:endParaRPr/>
          </a:p>
        </p:txBody>
      </p:sp>
      <p:sp>
        <p:nvSpPr>
          <p:cNvPr id="67" name="Shape 67"/>
          <p:cNvSpPr txBox="1">
            <a:spLocks noGrp="1"/>
          </p:cNvSpPr>
          <p:nvPr>
            <p:ph type="dt" idx="10"/>
          </p:nvPr>
        </p:nvSpPr>
        <p:spPr>
          <a:xfrm>
            <a:off x="457200" y="6944778"/>
            <a:ext cx="2133600" cy="304271"/>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68" name="Shape 68"/>
          <p:cNvSpPr txBox="1">
            <a:spLocks noGrp="1"/>
          </p:cNvSpPr>
          <p:nvPr>
            <p:ph type="sldNum" idx="12"/>
          </p:nvPr>
        </p:nvSpPr>
        <p:spPr>
          <a:xfrm>
            <a:off x="6553200" y="5248689"/>
            <a:ext cx="2133600" cy="304271"/>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cxnSp>
        <p:nvCxnSpPr>
          <p:cNvPr id="69" name="Shape 69"/>
          <p:cNvCxnSpPr/>
          <p:nvPr/>
        </p:nvCxnSpPr>
        <p:spPr>
          <a:xfrm rot="10800000">
            <a:off x="399804" y="624516"/>
            <a:ext cx="8318131" cy="0"/>
          </a:xfrm>
          <a:prstGeom prst="straightConnector1">
            <a:avLst/>
          </a:prstGeom>
          <a:noFill/>
          <a:ln w="9525" cap="flat" cmpd="sng">
            <a:solidFill>
              <a:srgbClr val="A5A5A5"/>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47793" y="145248"/>
            <a:ext cx="6096000" cy="39565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2400"/>
              <a:buFont typeface="Raleway"/>
              <a:buNone/>
              <a:defRPr sz="1400" b="1" i="0" u="none" strike="noStrike" cap="none">
                <a:solidFill>
                  <a:schemeClr val="dk1"/>
                </a:solidFill>
                <a:latin typeface="Raleway"/>
                <a:ea typeface="Raleway"/>
                <a:cs typeface="Raleway"/>
                <a:sym typeface="Raleway"/>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pPr rtl="0"/>
            <a:endParaRPr/>
          </a:p>
        </p:txBody>
      </p:sp>
      <p:sp>
        <p:nvSpPr>
          <p:cNvPr id="72" name="Shape 72"/>
          <p:cNvSpPr txBox="1">
            <a:spLocks noGrp="1"/>
          </p:cNvSpPr>
          <p:nvPr>
            <p:ph type="body" idx="1"/>
          </p:nvPr>
        </p:nvSpPr>
        <p:spPr>
          <a:xfrm>
            <a:off x="457200" y="1124456"/>
            <a:ext cx="4038600" cy="3771636"/>
          </a:xfrm>
          <a:prstGeom prst="rect">
            <a:avLst/>
          </a:prstGeom>
          <a:noFill/>
          <a:ln>
            <a:noFill/>
          </a:ln>
        </p:spPr>
        <p:txBody>
          <a:bodyPr spcFirstLastPara="1" wrap="square" lIns="91425" tIns="91425" rIns="91425" bIns="91425" rtlCol="0" anchor="t" anchorCtr="0"/>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rtl="0"/>
            <a:endParaRPr/>
          </a:p>
        </p:txBody>
      </p:sp>
      <p:sp>
        <p:nvSpPr>
          <p:cNvPr id="73" name="Shape 73"/>
          <p:cNvSpPr txBox="1">
            <a:spLocks noGrp="1"/>
          </p:cNvSpPr>
          <p:nvPr>
            <p:ph type="body" idx="2"/>
          </p:nvPr>
        </p:nvSpPr>
        <p:spPr>
          <a:xfrm>
            <a:off x="4648200" y="1124456"/>
            <a:ext cx="4038600" cy="3771636"/>
          </a:xfrm>
          <a:prstGeom prst="rect">
            <a:avLst/>
          </a:prstGeom>
          <a:noFill/>
          <a:ln>
            <a:noFill/>
          </a:ln>
        </p:spPr>
        <p:txBody>
          <a:bodyPr spcFirstLastPara="1" wrap="square" lIns="91425" tIns="91425" rIns="91425" bIns="91425" rtlCol="0" anchor="t" anchorCtr="0"/>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rtl="0"/>
            <a:endParaRPr/>
          </a:p>
        </p:txBody>
      </p:sp>
      <p:sp>
        <p:nvSpPr>
          <p:cNvPr id="74" name="Shape 74"/>
          <p:cNvSpPr txBox="1">
            <a:spLocks noGrp="1"/>
          </p:cNvSpPr>
          <p:nvPr>
            <p:ph type="dt" idx="10"/>
          </p:nvPr>
        </p:nvSpPr>
        <p:spPr>
          <a:xfrm>
            <a:off x="457200" y="6944778"/>
            <a:ext cx="2133600" cy="304271"/>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75" name="Shape 75"/>
          <p:cNvSpPr txBox="1">
            <a:spLocks noGrp="1"/>
          </p:cNvSpPr>
          <p:nvPr>
            <p:ph type="sldNum" idx="12"/>
          </p:nvPr>
        </p:nvSpPr>
        <p:spPr>
          <a:xfrm>
            <a:off x="6553200" y="5248689"/>
            <a:ext cx="2133600" cy="304271"/>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447793" y="145248"/>
            <a:ext cx="6096000" cy="39565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2400"/>
              <a:buFont typeface="Raleway"/>
              <a:buNone/>
              <a:defRPr sz="1400" b="1" i="0" u="none" strike="noStrike" cap="none">
                <a:solidFill>
                  <a:schemeClr val="dk1"/>
                </a:solidFill>
                <a:latin typeface="Raleway"/>
                <a:ea typeface="Raleway"/>
                <a:cs typeface="Raleway"/>
                <a:sym typeface="Raleway"/>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pPr rtl="0"/>
            <a:endParaRPr/>
          </a:p>
        </p:txBody>
      </p:sp>
      <p:sp>
        <p:nvSpPr>
          <p:cNvPr id="78" name="Shape 78"/>
          <p:cNvSpPr txBox="1">
            <a:spLocks noGrp="1"/>
          </p:cNvSpPr>
          <p:nvPr>
            <p:ph type="body" idx="1"/>
          </p:nvPr>
        </p:nvSpPr>
        <p:spPr>
          <a:xfrm>
            <a:off x="457200" y="1112025"/>
            <a:ext cx="4040188" cy="533136"/>
          </a:xfrm>
          <a:prstGeom prst="rect">
            <a:avLst/>
          </a:prstGeom>
          <a:noFill/>
          <a:ln>
            <a:noFill/>
          </a:ln>
        </p:spPr>
        <p:txBody>
          <a:bodyPr spcFirstLastPara="1" wrap="square" lIns="91425" tIns="91425" rIns="91425" bIns="91425" rtlCol="0" anchor="b" anchorCtr="0"/>
          <a:lstStyle>
            <a:lvl1pPr marL="457200" marR="0" lvl="0" indent="-228600" algn="l" rtl="0">
              <a:spcBef>
                <a:spcPts val="360"/>
              </a:spcBef>
              <a:spcAft>
                <a:spcPts val="0"/>
              </a:spcAft>
              <a:buClr>
                <a:schemeClr val="dk1"/>
              </a:buClr>
              <a:buSzPts val="2400"/>
              <a:buFont typeface="Arial"/>
              <a:buNone/>
              <a:defRPr sz="1800" b="1" i="0" u="none" strike="noStrike" cap="none">
                <a:solidFill>
                  <a:schemeClr val="dk1"/>
                </a:solidFill>
                <a:latin typeface="Raleway"/>
                <a:ea typeface="Raleway"/>
                <a:cs typeface="Raleway"/>
                <a:sym typeface="Raleway"/>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Raleway"/>
                <a:ea typeface="Raleway"/>
                <a:cs typeface="Raleway"/>
                <a:sym typeface="Raleway"/>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Raleway"/>
                <a:ea typeface="Raleway"/>
                <a:cs typeface="Raleway"/>
                <a:sym typeface="Raleway"/>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pPr rtl="0"/>
            <a:endParaRPr/>
          </a:p>
        </p:txBody>
      </p:sp>
      <p:sp>
        <p:nvSpPr>
          <p:cNvPr id="79" name="Shape 79"/>
          <p:cNvSpPr txBox="1">
            <a:spLocks noGrp="1"/>
          </p:cNvSpPr>
          <p:nvPr>
            <p:ph type="body" idx="2"/>
          </p:nvPr>
        </p:nvSpPr>
        <p:spPr>
          <a:xfrm>
            <a:off x="457200" y="1645160"/>
            <a:ext cx="4040188" cy="3292740"/>
          </a:xfrm>
          <a:prstGeom prst="rect">
            <a:avLst/>
          </a:prstGeom>
          <a:noFill/>
          <a:ln>
            <a:noFill/>
          </a:ln>
        </p:spPr>
        <p:txBody>
          <a:bodyPr spcFirstLastPara="1" wrap="square" lIns="91425" tIns="91425" rIns="91425" bIns="91425" rtlCol="0" anchor="t" anchorCtr="0"/>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rtl="0"/>
            <a:endParaRPr/>
          </a:p>
        </p:txBody>
      </p:sp>
      <p:sp>
        <p:nvSpPr>
          <p:cNvPr id="80" name="Shape 80"/>
          <p:cNvSpPr txBox="1">
            <a:spLocks noGrp="1"/>
          </p:cNvSpPr>
          <p:nvPr>
            <p:ph type="body" idx="3"/>
          </p:nvPr>
        </p:nvSpPr>
        <p:spPr>
          <a:xfrm>
            <a:off x="4645027" y="1112025"/>
            <a:ext cx="4041775" cy="533136"/>
          </a:xfrm>
          <a:prstGeom prst="rect">
            <a:avLst/>
          </a:prstGeom>
          <a:noFill/>
          <a:ln>
            <a:noFill/>
          </a:ln>
        </p:spPr>
        <p:txBody>
          <a:bodyPr spcFirstLastPara="1" wrap="square" lIns="91425" tIns="91425" rIns="91425" bIns="91425" rtlCol="0" anchor="b" anchorCtr="0"/>
          <a:lstStyle>
            <a:lvl1pPr marL="457200" marR="0" lvl="0" indent="-228600" algn="l" rtl="0">
              <a:spcBef>
                <a:spcPts val="360"/>
              </a:spcBef>
              <a:spcAft>
                <a:spcPts val="0"/>
              </a:spcAft>
              <a:buClr>
                <a:schemeClr val="dk1"/>
              </a:buClr>
              <a:buSzPts val="2400"/>
              <a:buFont typeface="Arial"/>
              <a:buNone/>
              <a:defRPr sz="1800" b="1" i="0" u="none" strike="noStrike" cap="none">
                <a:solidFill>
                  <a:schemeClr val="dk1"/>
                </a:solidFill>
                <a:latin typeface="Raleway"/>
                <a:ea typeface="Raleway"/>
                <a:cs typeface="Raleway"/>
                <a:sym typeface="Raleway"/>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Raleway"/>
                <a:ea typeface="Raleway"/>
                <a:cs typeface="Raleway"/>
                <a:sym typeface="Raleway"/>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Raleway"/>
                <a:ea typeface="Raleway"/>
                <a:cs typeface="Raleway"/>
                <a:sym typeface="Raleway"/>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pPr rtl="0"/>
            <a:endParaRPr/>
          </a:p>
        </p:txBody>
      </p:sp>
      <p:sp>
        <p:nvSpPr>
          <p:cNvPr id="81" name="Shape 81"/>
          <p:cNvSpPr txBox="1">
            <a:spLocks noGrp="1"/>
          </p:cNvSpPr>
          <p:nvPr>
            <p:ph type="body" idx="4"/>
          </p:nvPr>
        </p:nvSpPr>
        <p:spPr>
          <a:xfrm>
            <a:off x="4645027" y="1645160"/>
            <a:ext cx="4041775" cy="3292740"/>
          </a:xfrm>
          <a:prstGeom prst="rect">
            <a:avLst/>
          </a:prstGeom>
          <a:noFill/>
          <a:ln>
            <a:noFill/>
          </a:ln>
        </p:spPr>
        <p:txBody>
          <a:bodyPr spcFirstLastPara="1" wrap="square" lIns="91425" tIns="91425" rIns="91425" bIns="91425" rtlCol="0" anchor="t" anchorCtr="0"/>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rtl="0"/>
            <a:endParaRPr/>
          </a:p>
        </p:txBody>
      </p:sp>
      <p:sp>
        <p:nvSpPr>
          <p:cNvPr id="82" name="Shape 82"/>
          <p:cNvSpPr txBox="1">
            <a:spLocks noGrp="1"/>
          </p:cNvSpPr>
          <p:nvPr>
            <p:ph type="dt" idx="10"/>
          </p:nvPr>
        </p:nvSpPr>
        <p:spPr>
          <a:xfrm>
            <a:off x="457200" y="6944778"/>
            <a:ext cx="2133600" cy="304271"/>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100">
                <a:solidFill>
                  <a:schemeClr val="dk1"/>
                </a:solidFill>
                <a:latin typeface="Raleway"/>
                <a:ea typeface="Raleway"/>
                <a:cs typeface="Raleway"/>
                <a:sym typeface="Raleway"/>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83" name="Shape 83"/>
          <p:cNvSpPr txBox="1">
            <a:spLocks noGrp="1"/>
          </p:cNvSpPr>
          <p:nvPr>
            <p:ph type="sldNum" idx="12"/>
          </p:nvPr>
        </p:nvSpPr>
        <p:spPr>
          <a:xfrm>
            <a:off x="6553200" y="5248689"/>
            <a:ext cx="2133600" cy="304271"/>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100">
                <a:solidFill>
                  <a:srgbClr val="888888"/>
                </a:solidFill>
                <a:latin typeface="Raleway"/>
                <a:ea typeface="Raleway"/>
                <a:cs typeface="Raleway"/>
                <a:sym typeface="Raleway"/>
              </a:defRPr>
            </a:lvl1pPr>
            <a:lvl2pPr marL="0" marR="0" lvl="1" indent="0" algn="r" rtl="0">
              <a:spcBef>
                <a:spcPts val="0"/>
              </a:spcBef>
              <a:buNone/>
              <a:defRPr sz="1100">
                <a:solidFill>
                  <a:srgbClr val="888888"/>
                </a:solidFill>
                <a:latin typeface="Raleway"/>
                <a:ea typeface="Raleway"/>
                <a:cs typeface="Raleway"/>
                <a:sym typeface="Raleway"/>
              </a:defRPr>
            </a:lvl2pPr>
            <a:lvl3pPr marL="0" marR="0" lvl="2" indent="0" algn="r" rtl="0">
              <a:spcBef>
                <a:spcPts val="0"/>
              </a:spcBef>
              <a:buNone/>
              <a:defRPr sz="1100">
                <a:solidFill>
                  <a:srgbClr val="888888"/>
                </a:solidFill>
                <a:latin typeface="Raleway"/>
                <a:ea typeface="Raleway"/>
                <a:cs typeface="Raleway"/>
                <a:sym typeface="Raleway"/>
              </a:defRPr>
            </a:lvl3pPr>
            <a:lvl4pPr marL="0" marR="0" lvl="3" indent="0" algn="r" rtl="0">
              <a:spcBef>
                <a:spcPts val="0"/>
              </a:spcBef>
              <a:buNone/>
              <a:defRPr sz="1100">
                <a:solidFill>
                  <a:srgbClr val="888888"/>
                </a:solidFill>
                <a:latin typeface="Raleway"/>
                <a:ea typeface="Raleway"/>
                <a:cs typeface="Raleway"/>
                <a:sym typeface="Raleway"/>
              </a:defRPr>
            </a:lvl4pPr>
            <a:lvl5pPr marL="0" marR="0" lvl="4" indent="0" algn="r" rtl="0">
              <a:spcBef>
                <a:spcPts val="0"/>
              </a:spcBef>
              <a:buNone/>
              <a:defRPr sz="1100">
                <a:solidFill>
                  <a:srgbClr val="888888"/>
                </a:solidFill>
                <a:latin typeface="Raleway"/>
                <a:ea typeface="Raleway"/>
                <a:cs typeface="Raleway"/>
                <a:sym typeface="Raleway"/>
              </a:defRPr>
            </a:lvl5pPr>
            <a:lvl6pPr marL="0" marR="0" lvl="5" indent="0" algn="r" rtl="0">
              <a:spcBef>
                <a:spcPts val="0"/>
              </a:spcBef>
              <a:buNone/>
              <a:defRPr sz="1100">
                <a:solidFill>
                  <a:srgbClr val="888888"/>
                </a:solidFill>
                <a:latin typeface="Raleway"/>
                <a:ea typeface="Raleway"/>
                <a:cs typeface="Raleway"/>
                <a:sym typeface="Raleway"/>
              </a:defRPr>
            </a:lvl6pPr>
            <a:lvl7pPr marL="0" marR="0" lvl="6" indent="0" algn="r" rtl="0">
              <a:spcBef>
                <a:spcPts val="0"/>
              </a:spcBef>
              <a:buNone/>
              <a:defRPr sz="1100">
                <a:solidFill>
                  <a:srgbClr val="888888"/>
                </a:solidFill>
                <a:latin typeface="Raleway"/>
                <a:ea typeface="Raleway"/>
                <a:cs typeface="Raleway"/>
                <a:sym typeface="Raleway"/>
              </a:defRPr>
            </a:lvl7pPr>
            <a:lvl8pPr marL="0" marR="0" lvl="7" indent="0" algn="r" rtl="0">
              <a:spcBef>
                <a:spcPts val="0"/>
              </a:spcBef>
              <a:buNone/>
              <a:defRPr sz="1100">
                <a:solidFill>
                  <a:srgbClr val="888888"/>
                </a:solidFill>
                <a:latin typeface="Raleway"/>
                <a:ea typeface="Raleway"/>
                <a:cs typeface="Raleway"/>
                <a:sym typeface="Raleway"/>
              </a:defRPr>
            </a:lvl8pPr>
            <a:lvl9pPr marL="0" marR="0" lvl="8" indent="0" algn="r" rtl="0">
              <a:spcBef>
                <a:spcPts val="0"/>
              </a:spcBef>
              <a:buNone/>
              <a:defRPr sz="1100">
                <a:solidFill>
                  <a:srgbClr val="888888"/>
                </a:solidFill>
                <a:latin typeface="Raleway"/>
                <a:ea typeface="Raleway"/>
                <a:cs typeface="Raleway"/>
                <a:sym typeface="Raleway"/>
              </a:defRPr>
            </a:lvl9pPr>
          </a:lstStyle>
          <a:p>
            <a:pPr marL="0" lvl="0" indent="0"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rrange avatars">
  <p:cSld name="arrange avatars">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47793" y="145248"/>
            <a:ext cx="6096000" cy="39565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2400"/>
              <a:buFont typeface="Raleway"/>
              <a:buNone/>
              <a:defRPr sz="1400" b="1" i="0" u="none" strike="noStrike" cap="none">
                <a:solidFill>
                  <a:schemeClr val="dk1"/>
                </a:solidFill>
                <a:latin typeface="Raleway"/>
                <a:ea typeface="Raleway"/>
                <a:cs typeface="Raleway"/>
                <a:sym typeface="Raleway"/>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pPr rtl="0"/>
            <a:endParaRPr/>
          </a:p>
        </p:txBody>
      </p:sp>
      <p:sp>
        <p:nvSpPr>
          <p:cNvPr id="86" name="Shape 86"/>
          <p:cNvSpPr txBox="1">
            <a:spLocks noGrp="1"/>
          </p:cNvSpPr>
          <p:nvPr>
            <p:ph type="dt" idx="10"/>
          </p:nvPr>
        </p:nvSpPr>
        <p:spPr>
          <a:xfrm>
            <a:off x="457200" y="6944778"/>
            <a:ext cx="2133600" cy="304271"/>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87" name="Shape 87"/>
          <p:cNvSpPr txBox="1">
            <a:spLocks noGrp="1"/>
          </p:cNvSpPr>
          <p:nvPr>
            <p:ph type="sldNum" idx="12"/>
          </p:nvPr>
        </p:nvSpPr>
        <p:spPr>
          <a:xfrm>
            <a:off x="6553200" y="5248689"/>
            <a:ext cx="2133600" cy="304271"/>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
        <p:nvSpPr>
          <p:cNvPr id="88" name="Shape 88"/>
          <p:cNvSpPr/>
          <p:nvPr/>
        </p:nvSpPr>
        <p:spPr>
          <a:xfrm>
            <a:off x="4145936" y="5052688"/>
            <a:ext cx="942259" cy="591757"/>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9" name="Shape 89"/>
          <p:cNvGrpSpPr/>
          <p:nvPr/>
        </p:nvGrpSpPr>
        <p:grpSpPr>
          <a:xfrm>
            <a:off x="2415383" y="1232077"/>
            <a:ext cx="4453731" cy="3254374"/>
            <a:chOff x="2415382" y="1108869"/>
            <a:chExt cx="4453731" cy="2928937"/>
          </a:xfrm>
        </p:grpSpPr>
        <p:sp>
          <p:nvSpPr>
            <p:cNvPr id="90" name="Shape 90"/>
            <p:cNvSpPr/>
            <p:nvPr/>
          </p:nvSpPr>
          <p:spPr>
            <a:xfrm>
              <a:off x="4546600" y="1994694"/>
              <a:ext cx="1246188" cy="56515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Shape 91"/>
            <p:cNvSpPr/>
            <p:nvPr/>
          </p:nvSpPr>
          <p:spPr>
            <a:xfrm>
              <a:off x="4546600" y="1994694"/>
              <a:ext cx="1246188" cy="56515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 name="Shape 92"/>
            <p:cNvSpPr/>
            <p:nvPr/>
          </p:nvSpPr>
          <p:spPr>
            <a:xfrm>
              <a:off x="5035550" y="1588294"/>
              <a:ext cx="268288" cy="560388"/>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9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Shape 93"/>
            <p:cNvSpPr/>
            <p:nvPr/>
          </p:nvSpPr>
          <p:spPr>
            <a:xfrm>
              <a:off x="4859338" y="1553369"/>
              <a:ext cx="112713" cy="163513"/>
            </a:xfrm>
            <a:custGeom>
              <a:avLst/>
              <a:gdLst/>
              <a:ahLst/>
              <a:cxnLst/>
              <a:rect l="0" t="0" r="0" b="0"/>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 name="Shape 94"/>
            <p:cNvSpPr/>
            <p:nvPr/>
          </p:nvSpPr>
          <p:spPr>
            <a:xfrm>
              <a:off x="5365750" y="1553369"/>
              <a:ext cx="112713" cy="163513"/>
            </a:xfrm>
            <a:custGeom>
              <a:avLst/>
              <a:gdLst/>
              <a:ahLst/>
              <a:cxnLst/>
              <a:rect l="0" t="0" r="0" b="0"/>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 name="Shape 95"/>
            <p:cNvSpPr/>
            <p:nvPr/>
          </p:nvSpPr>
          <p:spPr>
            <a:xfrm>
              <a:off x="5024438" y="1958182"/>
              <a:ext cx="146050" cy="282575"/>
            </a:xfrm>
            <a:custGeom>
              <a:avLst/>
              <a:gdLst/>
              <a:ahLst/>
              <a:cxnLst/>
              <a:rect l="0" t="0" r="0" b="0"/>
              <a:pathLst>
                <a:path w="120000" h="120000" extrusionOk="0">
                  <a:moveTo>
                    <a:pt x="9130" y="0"/>
                  </a:moveTo>
                  <a:lnTo>
                    <a:pt x="0" y="18876"/>
                  </a:lnTo>
                  <a:lnTo>
                    <a:pt x="26086" y="120000"/>
                  </a:lnTo>
                  <a:lnTo>
                    <a:pt x="120000" y="70786"/>
                  </a:lnTo>
                  <a:lnTo>
                    <a:pt x="913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Shape 96"/>
            <p:cNvSpPr/>
            <p:nvPr/>
          </p:nvSpPr>
          <p:spPr>
            <a:xfrm>
              <a:off x="5024438" y="1958182"/>
              <a:ext cx="146050" cy="282575"/>
            </a:xfrm>
            <a:custGeom>
              <a:avLst/>
              <a:gdLst/>
              <a:ahLst/>
              <a:cxnLst/>
              <a:rect l="0" t="0" r="0" b="0"/>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Shape 97"/>
            <p:cNvSpPr/>
            <p:nvPr/>
          </p:nvSpPr>
          <p:spPr>
            <a:xfrm>
              <a:off x="5035550" y="1902619"/>
              <a:ext cx="268288" cy="92075"/>
            </a:xfrm>
            <a:custGeom>
              <a:avLst/>
              <a:gdLst/>
              <a:ahLst/>
              <a:cxnLst/>
              <a:rect l="0" t="0" r="0" b="0"/>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7E"/>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Shape 98"/>
            <p:cNvSpPr/>
            <p:nvPr/>
          </p:nvSpPr>
          <p:spPr>
            <a:xfrm>
              <a:off x="4757738" y="1205707"/>
              <a:ext cx="823913" cy="758825"/>
            </a:xfrm>
            <a:custGeom>
              <a:avLst/>
              <a:gdLst/>
              <a:ahLst/>
              <a:cxnLst/>
              <a:rect l="0" t="0" r="0" b="0"/>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Shape 99"/>
            <p:cNvSpPr/>
            <p:nvPr/>
          </p:nvSpPr>
          <p:spPr>
            <a:xfrm>
              <a:off x="4810125" y="1158082"/>
              <a:ext cx="673100" cy="517525"/>
            </a:xfrm>
            <a:custGeom>
              <a:avLst/>
              <a:gdLst/>
              <a:ahLst/>
              <a:cxnLst/>
              <a:rect l="0" t="0" r="0" b="0"/>
              <a:pathLst>
                <a:path w="120000" h="120000" extrusionOk="0">
                  <a:moveTo>
                    <a:pt x="116285" y="100248"/>
                  </a:moveTo>
                  <a:cubicBezTo>
                    <a:pt x="120000" y="76024"/>
                    <a:pt x="117428" y="19378"/>
                    <a:pt x="103142" y="21242"/>
                  </a:cubicBezTo>
                  <a:cubicBezTo>
                    <a:pt x="89428" y="3354"/>
                    <a:pt x="42571" y="0"/>
                    <a:pt x="29428" y="19378"/>
                  </a:cubicBezTo>
                  <a:cubicBezTo>
                    <a:pt x="0" y="26832"/>
                    <a:pt x="13714" y="100621"/>
                    <a:pt x="13714" y="100621"/>
                  </a:cubicBezTo>
                  <a:cubicBezTo>
                    <a:pt x="14571" y="108074"/>
                    <a:pt x="16000" y="114409"/>
                    <a:pt x="17142" y="120000"/>
                  </a:cubicBezTo>
                  <a:cubicBezTo>
                    <a:pt x="19142" y="120000"/>
                    <a:pt x="21142" y="119627"/>
                    <a:pt x="23142" y="119627"/>
                  </a:cubicBezTo>
                  <a:cubicBezTo>
                    <a:pt x="21142" y="114409"/>
                    <a:pt x="19142" y="109192"/>
                    <a:pt x="18571" y="105465"/>
                  </a:cubicBezTo>
                  <a:cubicBezTo>
                    <a:pt x="18285" y="103229"/>
                    <a:pt x="17428" y="95403"/>
                    <a:pt x="17428" y="93540"/>
                  </a:cubicBezTo>
                  <a:cubicBezTo>
                    <a:pt x="17714" y="80124"/>
                    <a:pt x="25142" y="41366"/>
                    <a:pt x="38000" y="38385"/>
                  </a:cubicBezTo>
                  <a:cubicBezTo>
                    <a:pt x="42857" y="37267"/>
                    <a:pt x="55142" y="51801"/>
                    <a:pt x="63428" y="51801"/>
                  </a:cubicBezTo>
                  <a:cubicBezTo>
                    <a:pt x="71714" y="51428"/>
                    <a:pt x="82571" y="36894"/>
                    <a:pt x="88000" y="37639"/>
                  </a:cubicBezTo>
                  <a:cubicBezTo>
                    <a:pt x="101428" y="40248"/>
                    <a:pt x="112571" y="75652"/>
                    <a:pt x="112285" y="92795"/>
                  </a:cubicBezTo>
                  <a:cubicBezTo>
                    <a:pt x="112285" y="95031"/>
                    <a:pt x="110285" y="108447"/>
                    <a:pt x="107142" y="117763"/>
                  </a:cubicBezTo>
                  <a:cubicBezTo>
                    <a:pt x="109142" y="117391"/>
                    <a:pt x="111428" y="117391"/>
                    <a:pt x="113428" y="117018"/>
                  </a:cubicBezTo>
                  <a:cubicBezTo>
                    <a:pt x="114571" y="112173"/>
                    <a:pt x="115428" y="106583"/>
                    <a:pt x="116285" y="100248"/>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Shape 100"/>
            <p:cNvSpPr/>
            <p:nvPr/>
          </p:nvSpPr>
          <p:spPr>
            <a:xfrm>
              <a:off x="5170488" y="1958182"/>
              <a:ext cx="142875" cy="284163"/>
            </a:xfrm>
            <a:custGeom>
              <a:avLst/>
              <a:gdLst/>
              <a:ahLst/>
              <a:cxnLst/>
              <a:rect l="0" t="0" r="0" b="0"/>
              <a:pathLst>
                <a:path w="120000" h="120000" extrusionOk="0">
                  <a:moveTo>
                    <a:pt x="112000" y="0"/>
                  </a:moveTo>
                  <a:lnTo>
                    <a:pt x="120000" y="18770"/>
                  </a:lnTo>
                  <a:lnTo>
                    <a:pt x="93333" y="120000"/>
                  </a:lnTo>
                  <a:lnTo>
                    <a:pt x="0" y="70391"/>
                  </a:lnTo>
                  <a:lnTo>
                    <a:pt x="11200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Shape 101"/>
            <p:cNvSpPr/>
            <p:nvPr/>
          </p:nvSpPr>
          <p:spPr>
            <a:xfrm>
              <a:off x="5170488" y="1958182"/>
              <a:ext cx="142875" cy="284163"/>
            </a:xfrm>
            <a:custGeom>
              <a:avLst/>
              <a:gdLst/>
              <a:ahLst/>
              <a:cxnLst/>
              <a:rect l="0" t="0" r="0" b="0"/>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Shape 102"/>
            <p:cNvSpPr/>
            <p:nvPr/>
          </p:nvSpPr>
          <p:spPr>
            <a:xfrm>
              <a:off x="5170488" y="2124869"/>
              <a:ext cx="0" cy="0"/>
            </a:xfrm>
            <a:custGeom>
              <a:avLst/>
              <a:gdLst/>
              <a:ahLst/>
              <a:cxnLst/>
              <a:rect l="0" t="0" r="0" b="0"/>
              <a:pathLst>
                <a:path w="120000" h="120000" extrusionOk="0">
                  <a:moveTo>
                    <a:pt x="0" y="0"/>
                  </a:moveTo>
                  <a:lnTo>
                    <a:pt x="0" y="0"/>
                  </a:lnTo>
                  <a:lnTo>
                    <a:pt x="0" y="0"/>
                  </a:lnTo>
                  <a:close/>
                </a:path>
              </a:pathLst>
            </a:custGeom>
            <a:solidFill>
              <a:srgbClr val="30303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Shape 103"/>
            <p:cNvSpPr/>
            <p:nvPr/>
          </p:nvSpPr>
          <p:spPr>
            <a:xfrm>
              <a:off x="5170488" y="2124869"/>
              <a:ext cx="0" cy="0"/>
            </a:xfrm>
            <a:custGeom>
              <a:avLst/>
              <a:gdLst/>
              <a:ahLst/>
              <a:cxnLst/>
              <a:rect l="0" t="0" r="0" b="0"/>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Shape 104"/>
            <p:cNvSpPr/>
            <p:nvPr/>
          </p:nvSpPr>
          <p:spPr>
            <a:xfrm>
              <a:off x="5035550" y="1953419"/>
              <a:ext cx="268288" cy="171450"/>
            </a:xfrm>
            <a:custGeom>
              <a:avLst/>
              <a:gdLst/>
              <a:ahLst/>
              <a:cxnLst/>
              <a:rect l="0" t="0" r="0" b="0"/>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E9BE9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Shape 105"/>
            <p:cNvSpPr/>
            <p:nvPr/>
          </p:nvSpPr>
          <p:spPr>
            <a:xfrm>
              <a:off x="5035550" y="1953419"/>
              <a:ext cx="268288" cy="171450"/>
            </a:xfrm>
            <a:custGeom>
              <a:avLst/>
              <a:gdLst/>
              <a:ahLst/>
              <a:cxnLst/>
              <a:rect l="0" t="0" r="0" b="0"/>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Shape 106"/>
            <p:cNvSpPr/>
            <p:nvPr/>
          </p:nvSpPr>
          <p:spPr>
            <a:xfrm>
              <a:off x="5145088" y="2237582"/>
              <a:ext cx="49213" cy="1588"/>
            </a:xfrm>
            <a:prstGeom prst="rect">
              <a:avLst/>
            </a:prstGeom>
            <a:solidFill>
              <a:srgbClr val="2E2E2E"/>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Shape 107"/>
            <p:cNvSpPr/>
            <p:nvPr/>
          </p:nvSpPr>
          <p:spPr>
            <a:xfrm>
              <a:off x="5145088" y="2237582"/>
              <a:ext cx="49213" cy="1588"/>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Shape 108"/>
            <p:cNvSpPr/>
            <p:nvPr/>
          </p:nvSpPr>
          <p:spPr>
            <a:xfrm>
              <a:off x="5011738" y="1745457"/>
              <a:ext cx="315913" cy="46038"/>
            </a:xfrm>
            <a:custGeom>
              <a:avLst/>
              <a:gdLst/>
              <a:ahLst/>
              <a:cxnLst/>
              <a:rect l="0" t="0" r="0" b="0"/>
              <a:pathLst>
                <a:path w="120000" h="120000" extrusionOk="0">
                  <a:moveTo>
                    <a:pt x="63959" y="0"/>
                  </a:moveTo>
                  <a:cubicBezTo>
                    <a:pt x="61522" y="0"/>
                    <a:pt x="60304" y="20689"/>
                    <a:pt x="60304" y="20689"/>
                  </a:cubicBezTo>
                  <a:cubicBezTo>
                    <a:pt x="60304" y="20689"/>
                    <a:pt x="58477" y="0"/>
                    <a:pt x="56040" y="0"/>
                  </a:cubicBezTo>
                  <a:cubicBezTo>
                    <a:pt x="47512" y="0"/>
                    <a:pt x="10355" y="24827"/>
                    <a:pt x="0" y="120000"/>
                  </a:cubicBezTo>
                  <a:cubicBezTo>
                    <a:pt x="0" y="120000"/>
                    <a:pt x="51776" y="111724"/>
                    <a:pt x="54822" y="107586"/>
                  </a:cubicBezTo>
                  <a:cubicBezTo>
                    <a:pt x="57258" y="99310"/>
                    <a:pt x="60304" y="62068"/>
                    <a:pt x="60304" y="62068"/>
                  </a:cubicBezTo>
                  <a:cubicBezTo>
                    <a:pt x="60304" y="62068"/>
                    <a:pt x="62741" y="99310"/>
                    <a:pt x="65177" y="107586"/>
                  </a:cubicBezTo>
                  <a:cubicBezTo>
                    <a:pt x="68223" y="111724"/>
                    <a:pt x="120000" y="120000"/>
                    <a:pt x="120000" y="120000"/>
                  </a:cubicBezTo>
                  <a:cubicBezTo>
                    <a:pt x="109644" y="24827"/>
                    <a:pt x="73096" y="0"/>
                    <a:pt x="63959" y="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Shape 109"/>
            <p:cNvSpPr/>
            <p:nvPr/>
          </p:nvSpPr>
          <p:spPr>
            <a:xfrm>
              <a:off x="3454400" y="1994694"/>
              <a:ext cx="1247775" cy="56515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Shape 110"/>
            <p:cNvSpPr/>
            <p:nvPr/>
          </p:nvSpPr>
          <p:spPr>
            <a:xfrm>
              <a:off x="3454400" y="1994694"/>
              <a:ext cx="1247775" cy="56515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Shape 111"/>
            <p:cNvSpPr/>
            <p:nvPr/>
          </p:nvSpPr>
          <p:spPr>
            <a:xfrm>
              <a:off x="3944938" y="1588294"/>
              <a:ext cx="266700" cy="560388"/>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Shape 112"/>
            <p:cNvSpPr/>
            <p:nvPr/>
          </p:nvSpPr>
          <p:spPr>
            <a:xfrm>
              <a:off x="3767138" y="1553369"/>
              <a:ext cx="112713" cy="163513"/>
            </a:xfrm>
            <a:custGeom>
              <a:avLst/>
              <a:gdLst/>
              <a:ahLst/>
              <a:cxnLst/>
              <a:rect l="0" t="0" r="0" b="0"/>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Shape 113"/>
            <p:cNvSpPr/>
            <p:nvPr/>
          </p:nvSpPr>
          <p:spPr>
            <a:xfrm>
              <a:off x="4275138" y="1553369"/>
              <a:ext cx="112713" cy="163513"/>
            </a:xfrm>
            <a:custGeom>
              <a:avLst/>
              <a:gdLst/>
              <a:ahLst/>
              <a:cxnLst/>
              <a:rect l="0" t="0" r="0" b="0"/>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Shape 114"/>
            <p:cNvSpPr/>
            <p:nvPr/>
          </p:nvSpPr>
          <p:spPr>
            <a:xfrm>
              <a:off x="3944938" y="1902619"/>
              <a:ext cx="266700" cy="92075"/>
            </a:xfrm>
            <a:custGeom>
              <a:avLst/>
              <a:gdLst/>
              <a:ahLst/>
              <a:cxnLst/>
              <a:rect l="0" t="0" r="0" b="0"/>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78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Shape 115"/>
            <p:cNvSpPr/>
            <p:nvPr/>
          </p:nvSpPr>
          <p:spPr>
            <a:xfrm>
              <a:off x="3667125" y="1205707"/>
              <a:ext cx="822325" cy="758825"/>
            </a:xfrm>
            <a:custGeom>
              <a:avLst/>
              <a:gdLst/>
              <a:ahLst/>
              <a:cxnLst/>
              <a:rect l="0" t="0" r="0" b="0"/>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Shape 116"/>
            <p:cNvSpPr/>
            <p:nvPr/>
          </p:nvSpPr>
          <p:spPr>
            <a:xfrm>
              <a:off x="3762375" y="1108869"/>
              <a:ext cx="649288" cy="582613"/>
            </a:xfrm>
            <a:custGeom>
              <a:avLst/>
              <a:gdLst/>
              <a:ahLst/>
              <a:cxnLst/>
              <a:rect l="0" t="0" r="0" b="0"/>
              <a:pathLst>
                <a:path w="120000" h="120000" extrusionOk="0">
                  <a:moveTo>
                    <a:pt x="92673" y="22479"/>
                  </a:moveTo>
                  <a:cubicBezTo>
                    <a:pt x="66831" y="0"/>
                    <a:pt x="27029" y="13223"/>
                    <a:pt x="15148" y="32066"/>
                  </a:cubicBezTo>
                  <a:cubicBezTo>
                    <a:pt x="0" y="55537"/>
                    <a:pt x="5346" y="91239"/>
                    <a:pt x="8910" y="118016"/>
                  </a:cubicBezTo>
                  <a:cubicBezTo>
                    <a:pt x="8910" y="118016"/>
                    <a:pt x="8910" y="118016"/>
                    <a:pt x="8910" y="118016"/>
                  </a:cubicBezTo>
                  <a:cubicBezTo>
                    <a:pt x="8910" y="118347"/>
                    <a:pt x="8910" y="118677"/>
                    <a:pt x="9207" y="119008"/>
                  </a:cubicBezTo>
                  <a:cubicBezTo>
                    <a:pt x="9207" y="119008"/>
                    <a:pt x="9504" y="119669"/>
                    <a:pt x="9801" y="120000"/>
                  </a:cubicBezTo>
                  <a:cubicBezTo>
                    <a:pt x="9801" y="120000"/>
                    <a:pt x="10693" y="120000"/>
                    <a:pt x="10990" y="119669"/>
                  </a:cubicBezTo>
                  <a:cubicBezTo>
                    <a:pt x="11287" y="119669"/>
                    <a:pt x="11287" y="119338"/>
                    <a:pt x="11287" y="119338"/>
                  </a:cubicBezTo>
                  <a:cubicBezTo>
                    <a:pt x="11287" y="117024"/>
                    <a:pt x="11287" y="112396"/>
                    <a:pt x="11287" y="112066"/>
                  </a:cubicBezTo>
                  <a:cubicBezTo>
                    <a:pt x="10990" y="108429"/>
                    <a:pt x="10099" y="105123"/>
                    <a:pt x="9801" y="101487"/>
                  </a:cubicBezTo>
                  <a:cubicBezTo>
                    <a:pt x="12178" y="84297"/>
                    <a:pt x="19306" y="80991"/>
                    <a:pt x="22871" y="60495"/>
                  </a:cubicBezTo>
                  <a:cubicBezTo>
                    <a:pt x="23762" y="59173"/>
                    <a:pt x="24653" y="57851"/>
                    <a:pt x="25544" y="56528"/>
                  </a:cubicBezTo>
                  <a:cubicBezTo>
                    <a:pt x="26435" y="55206"/>
                    <a:pt x="27623" y="53553"/>
                    <a:pt x="28811" y="52231"/>
                  </a:cubicBezTo>
                  <a:cubicBezTo>
                    <a:pt x="29405" y="51900"/>
                    <a:pt x="30000" y="51570"/>
                    <a:pt x="30594" y="50909"/>
                  </a:cubicBezTo>
                  <a:cubicBezTo>
                    <a:pt x="44554" y="45289"/>
                    <a:pt x="58811" y="52231"/>
                    <a:pt x="71881" y="57851"/>
                  </a:cubicBezTo>
                  <a:cubicBezTo>
                    <a:pt x="76930" y="60165"/>
                    <a:pt x="77524" y="50247"/>
                    <a:pt x="83168" y="49917"/>
                  </a:cubicBezTo>
                  <a:cubicBezTo>
                    <a:pt x="85544" y="49586"/>
                    <a:pt x="90297" y="58512"/>
                    <a:pt x="92376" y="58181"/>
                  </a:cubicBezTo>
                  <a:cubicBezTo>
                    <a:pt x="111980" y="55867"/>
                    <a:pt x="103663" y="88925"/>
                    <a:pt x="106930" y="104132"/>
                  </a:cubicBezTo>
                  <a:cubicBezTo>
                    <a:pt x="106336" y="106776"/>
                    <a:pt x="106039" y="109421"/>
                    <a:pt x="105742" y="112066"/>
                  </a:cubicBezTo>
                  <a:cubicBezTo>
                    <a:pt x="105742" y="112396"/>
                    <a:pt x="105742" y="117024"/>
                    <a:pt x="105742" y="119338"/>
                  </a:cubicBezTo>
                  <a:cubicBezTo>
                    <a:pt x="105742" y="119338"/>
                    <a:pt x="105742" y="119669"/>
                    <a:pt x="106039" y="119669"/>
                  </a:cubicBezTo>
                  <a:cubicBezTo>
                    <a:pt x="106336" y="120000"/>
                    <a:pt x="107227" y="120000"/>
                    <a:pt x="107227" y="120000"/>
                  </a:cubicBezTo>
                  <a:cubicBezTo>
                    <a:pt x="107524" y="119669"/>
                    <a:pt x="107821" y="119008"/>
                    <a:pt x="107821" y="119008"/>
                  </a:cubicBezTo>
                  <a:cubicBezTo>
                    <a:pt x="108118" y="117685"/>
                    <a:pt x="108118" y="117024"/>
                    <a:pt x="108118" y="116033"/>
                  </a:cubicBezTo>
                  <a:cubicBezTo>
                    <a:pt x="108415" y="114710"/>
                    <a:pt x="108415" y="113057"/>
                    <a:pt x="108712" y="111735"/>
                  </a:cubicBezTo>
                  <a:cubicBezTo>
                    <a:pt x="112574" y="95206"/>
                    <a:pt x="120000" y="29421"/>
                    <a:pt x="92673" y="22479"/>
                  </a:cubicBezTo>
                  <a:close/>
                  <a:moveTo>
                    <a:pt x="53465" y="44628"/>
                  </a:moveTo>
                  <a:cubicBezTo>
                    <a:pt x="53168" y="44628"/>
                    <a:pt x="52574" y="44297"/>
                    <a:pt x="52277" y="44297"/>
                  </a:cubicBezTo>
                  <a:cubicBezTo>
                    <a:pt x="52871" y="44297"/>
                    <a:pt x="53465" y="44628"/>
                    <a:pt x="54059" y="44628"/>
                  </a:cubicBezTo>
                  <a:cubicBezTo>
                    <a:pt x="54059" y="44628"/>
                    <a:pt x="53762" y="44628"/>
                    <a:pt x="53465"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Shape 117"/>
            <p:cNvSpPr/>
            <p:nvPr/>
          </p:nvSpPr>
          <p:spPr>
            <a:xfrm>
              <a:off x="4052888" y="2237582"/>
              <a:ext cx="50800" cy="1588"/>
            </a:xfrm>
            <a:prstGeom prst="rect">
              <a:avLst/>
            </a:prstGeom>
            <a:solidFill>
              <a:srgbClr val="B5323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Shape 118"/>
            <p:cNvSpPr/>
            <p:nvPr/>
          </p:nvSpPr>
          <p:spPr>
            <a:xfrm>
              <a:off x="4052888" y="2237582"/>
              <a:ext cx="50800" cy="1588"/>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Shape 119"/>
            <p:cNvSpPr/>
            <p:nvPr/>
          </p:nvSpPr>
          <p:spPr>
            <a:xfrm>
              <a:off x="3640138" y="1173957"/>
              <a:ext cx="609600" cy="360363"/>
            </a:xfrm>
            <a:custGeom>
              <a:avLst/>
              <a:gdLst/>
              <a:ahLst/>
              <a:cxnLst/>
              <a:rect l="0" t="0" r="0" b="0"/>
              <a:pathLst>
                <a:path w="120000" h="120000" extrusionOk="0">
                  <a:moveTo>
                    <a:pt x="102000" y="27733"/>
                  </a:moveTo>
                  <a:cubicBezTo>
                    <a:pt x="102000" y="27733"/>
                    <a:pt x="78315" y="0"/>
                    <a:pt x="57473" y="14933"/>
                  </a:cubicBezTo>
                  <a:cubicBezTo>
                    <a:pt x="36315" y="29866"/>
                    <a:pt x="17684" y="35200"/>
                    <a:pt x="13263" y="25600"/>
                  </a:cubicBezTo>
                  <a:cubicBezTo>
                    <a:pt x="13263" y="25600"/>
                    <a:pt x="0" y="71466"/>
                    <a:pt x="24631" y="96000"/>
                  </a:cubicBezTo>
                  <a:cubicBezTo>
                    <a:pt x="48947" y="120000"/>
                    <a:pt x="76736" y="100800"/>
                    <a:pt x="84631" y="85866"/>
                  </a:cubicBezTo>
                  <a:cubicBezTo>
                    <a:pt x="92842" y="70933"/>
                    <a:pt x="105789" y="46933"/>
                    <a:pt x="113052" y="51733"/>
                  </a:cubicBezTo>
                  <a:cubicBezTo>
                    <a:pt x="120000" y="56533"/>
                    <a:pt x="102000" y="27733"/>
                    <a:pt x="102000" y="27733"/>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Shape 120"/>
            <p:cNvSpPr/>
            <p:nvPr/>
          </p:nvSpPr>
          <p:spPr>
            <a:xfrm>
              <a:off x="2844800" y="2547144"/>
              <a:ext cx="1247775" cy="56515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Shape 121"/>
            <p:cNvSpPr/>
            <p:nvPr/>
          </p:nvSpPr>
          <p:spPr>
            <a:xfrm>
              <a:off x="2844800" y="2547144"/>
              <a:ext cx="1247775" cy="56515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Shape 122"/>
            <p:cNvSpPr/>
            <p:nvPr/>
          </p:nvSpPr>
          <p:spPr>
            <a:xfrm>
              <a:off x="3335338" y="2140744"/>
              <a:ext cx="266700" cy="560388"/>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A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Shape 123"/>
            <p:cNvSpPr/>
            <p:nvPr/>
          </p:nvSpPr>
          <p:spPr>
            <a:xfrm>
              <a:off x="3157538" y="2105819"/>
              <a:ext cx="112713" cy="163513"/>
            </a:xfrm>
            <a:custGeom>
              <a:avLst/>
              <a:gdLst/>
              <a:ahLst/>
              <a:cxnLst/>
              <a:rect l="0" t="0" r="0" b="0"/>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Shape 124"/>
            <p:cNvSpPr/>
            <p:nvPr/>
          </p:nvSpPr>
          <p:spPr>
            <a:xfrm>
              <a:off x="3665538" y="2105819"/>
              <a:ext cx="112713" cy="163513"/>
            </a:xfrm>
            <a:custGeom>
              <a:avLst/>
              <a:gdLst/>
              <a:ahLst/>
              <a:cxnLst/>
              <a:rect l="0" t="0" r="0" b="0"/>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Shape 125"/>
            <p:cNvSpPr/>
            <p:nvPr/>
          </p:nvSpPr>
          <p:spPr>
            <a:xfrm>
              <a:off x="3543300" y="2550319"/>
              <a:ext cx="234950" cy="561975"/>
            </a:xfrm>
            <a:custGeom>
              <a:avLst/>
              <a:gdLst/>
              <a:ahLst/>
              <a:cxnLst/>
              <a:rect l="0" t="0" r="0" b="0"/>
              <a:pathLst>
                <a:path w="120000" h="120000" extrusionOk="0">
                  <a:moveTo>
                    <a:pt x="30000" y="0"/>
                  </a:moveTo>
                  <a:lnTo>
                    <a:pt x="30000" y="13220"/>
                  </a:lnTo>
                  <a:lnTo>
                    <a:pt x="0" y="119999"/>
                  </a:lnTo>
                  <a:lnTo>
                    <a:pt x="51891" y="119999"/>
                  </a:lnTo>
                  <a:lnTo>
                    <a:pt x="107027" y="72542"/>
                  </a:lnTo>
                  <a:lnTo>
                    <a:pt x="54324" y="57288"/>
                  </a:lnTo>
                  <a:lnTo>
                    <a:pt x="120000" y="44745"/>
                  </a:lnTo>
                  <a:lnTo>
                    <a:pt x="65675" y="6779"/>
                  </a:lnTo>
                  <a:lnTo>
                    <a:pt x="3000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Shape 126"/>
            <p:cNvSpPr/>
            <p:nvPr/>
          </p:nvSpPr>
          <p:spPr>
            <a:xfrm>
              <a:off x="3057525" y="1758157"/>
              <a:ext cx="822325" cy="758825"/>
            </a:xfrm>
            <a:custGeom>
              <a:avLst/>
              <a:gdLst/>
              <a:ahLst/>
              <a:cxnLst/>
              <a:rect l="0" t="0" r="0" b="0"/>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Shape 127"/>
            <p:cNvSpPr/>
            <p:nvPr/>
          </p:nvSpPr>
          <p:spPr>
            <a:xfrm>
              <a:off x="3194050" y="2169319"/>
              <a:ext cx="547688" cy="347663"/>
            </a:xfrm>
            <a:custGeom>
              <a:avLst/>
              <a:gdLst/>
              <a:ahLst/>
              <a:cxnLst/>
              <a:rect l="0" t="0" r="0" b="0"/>
              <a:pathLst>
                <a:path w="120000" h="120000" extrusionOk="0">
                  <a:moveTo>
                    <a:pt x="118596" y="2211"/>
                  </a:moveTo>
                  <a:cubicBezTo>
                    <a:pt x="118245" y="4976"/>
                    <a:pt x="117894" y="7188"/>
                    <a:pt x="117894" y="7188"/>
                  </a:cubicBezTo>
                  <a:cubicBezTo>
                    <a:pt x="117894" y="7188"/>
                    <a:pt x="109824" y="50322"/>
                    <a:pt x="102807" y="63594"/>
                  </a:cubicBezTo>
                  <a:cubicBezTo>
                    <a:pt x="89473" y="89585"/>
                    <a:pt x="71929" y="105622"/>
                    <a:pt x="60350" y="106175"/>
                  </a:cubicBezTo>
                  <a:cubicBezTo>
                    <a:pt x="48421" y="106175"/>
                    <a:pt x="31228" y="91244"/>
                    <a:pt x="17894" y="65806"/>
                  </a:cubicBezTo>
                  <a:cubicBezTo>
                    <a:pt x="12631" y="55852"/>
                    <a:pt x="2807" y="11059"/>
                    <a:pt x="2456" y="7188"/>
                  </a:cubicBezTo>
                  <a:cubicBezTo>
                    <a:pt x="2456" y="4976"/>
                    <a:pt x="2105" y="2211"/>
                    <a:pt x="1754" y="0"/>
                  </a:cubicBezTo>
                  <a:cubicBezTo>
                    <a:pt x="0" y="0"/>
                    <a:pt x="0" y="19354"/>
                    <a:pt x="0" y="19354"/>
                  </a:cubicBezTo>
                  <a:cubicBezTo>
                    <a:pt x="2456" y="42027"/>
                    <a:pt x="4561" y="56405"/>
                    <a:pt x="10175" y="69124"/>
                  </a:cubicBezTo>
                  <a:cubicBezTo>
                    <a:pt x="18947" y="88479"/>
                    <a:pt x="44210" y="120000"/>
                    <a:pt x="59649" y="120000"/>
                  </a:cubicBezTo>
                  <a:cubicBezTo>
                    <a:pt x="75087" y="120000"/>
                    <a:pt x="100000" y="88479"/>
                    <a:pt x="109122" y="69124"/>
                  </a:cubicBezTo>
                  <a:cubicBezTo>
                    <a:pt x="114736" y="56405"/>
                    <a:pt x="116140" y="39815"/>
                    <a:pt x="119298" y="16589"/>
                  </a:cubicBezTo>
                  <a:cubicBezTo>
                    <a:pt x="119298" y="16589"/>
                    <a:pt x="120000" y="2211"/>
                    <a:pt x="118596" y="2211"/>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 name="Shape 128"/>
            <p:cNvSpPr/>
            <p:nvPr/>
          </p:nvSpPr>
          <p:spPr>
            <a:xfrm>
              <a:off x="3222625" y="2077244"/>
              <a:ext cx="504825" cy="184150"/>
            </a:xfrm>
            <a:custGeom>
              <a:avLst/>
              <a:gdLst/>
              <a:ahLst/>
              <a:cxnLst/>
              <a:rect l="0" t="0" r="0" b="0"/>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Shape 129"/>
            <p:cNvSpPr/>
            <p:nvPr/>
          </p:nvSpPr>
          <p:spPr>
            <a:xfrm>
              <a:off x="2670970" y="2516189"/>
              <a:ext cx="690563" cy="960438"/>
            </a:xfrm>
            <a:custGeom>
              <a:avLst/>
              <a:gdLst/>
              <a:ahLst/>
              <a:cxnLst/>
              <a:rect l="0" t="0" r="0" b="0"/>
              <a:pathLst>
                <a:path w="120000" h="120000" extrusionOk="0">
                  <a:moveTo>
                    <a:pt x="43255" y="11036"/>
                  </a:moveTo>
                  <a:cubicBezTo>
                    <a:pt x="47720" y="5217"/>
                    <a:pt x="82883" y="0"/>
                    <a:pt x="97116" y="20668"/>
                  </a:cubicBezTo>
                  <a:cubicBezTo>
                    <a:pt x="111627" y="41538"/>
                    <a:pt x="104372" y="48762"/>
                    <a:pt x="112186" y="55986"/>
                  </a:cubicBezTo>
                  <a:cubicBezTo>
                    <a:pt x="120000" y="63411"/>
                    <a:pt x="101581" y="120000"/>
                    <a:pt x="57209" y="119799"/>
                  </a:cubicBezTo>
                  <a:cubicBezTo>
                    <a:pt x="10046" y="119598"/>
                    <a:pt x="0" y="65418"/>
                    <a:pt x="9209" y="54581"/>
                  </a:cubicBezTo>
                  <a:cubicBezTo>
                    <a:pt x="18697" y="43545"/>
                    <a:pt x="10325" y="11036"/>
                    <a:pt x="43255" y="11036"/>
                  </a:cubicBezTo>
                </a:path>
              </a:pathLst>
            </a:custGeom>
            <a:solidFill>
              <a:srgbClr val="BF974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Shape 130"/>
            <p:cNvSpPr/>
            <p:nvPr/>
          </p:nvSpPr>
          <p:spPr>
            <a:xfrm>
              <a:off x="2415382" y="3375027"/>
              <a:ext cx="1184275" cy="442913"/>
            </a:xfrm>
            <a:custGeom>
              <a:avLst/>
              <a:gdLst/>
              <a:ahLst/>
              <a:cxnLst/>
              <a:rect l="0" t="0" r="0" b="0"/>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close/>
                </a:path>
              </a:pathLst>
            </a:custGeom>
            <a:solidFill>
              <a:srgbClr val="7491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Shape 131"/>
            <p:cNvSpPr/>
            <p:nvPr/>
          </p:nvSpPr>
          <p:spPr>
            <a:xfrm>
              <a:off x="2888457" y="3375027"/>
              <a:ext cx="238125" cy="442913"/>
            </a:xfrm>
            <a:custGeom>
              <a:avLst/>
              <a:gdLst/>
              <a:ahLst/>
              <a:cxnLst/>
              <a:rect l="0" t="0" r="0" b="0"/>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Shape 132"/>
            <p:cNvSpPr/>
            <p:nvPr/>
          </p:nvSpPr>
          <p:spPr>
            <a:xfrm>
              <a:off x="2890045" y="2976564"/>
              <a:ext cx="234950" cy="571500"/>
            </a:xfrm>
            <a:custGeom>
              <a:avLst/>
              <a:gdLst/>
              <a:ahLst/>
              <a:cxnLst/>
              <a:rect l="0" t="0" r="0" b="0"/>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BC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3" name="Shape 133"/>
            <p:cNvGrpSpPr/>
            <p:nvPr/>
          </p:nvGrpSpPr>
          <p:grpSpPr>
            <a:xfrm>
              <a:off x="3186172" y="2302670"/>
              <a:ext cx="468254" cy="828676"/>
              <a:chOff x="2548790" y="2218532"/>
              <a:chExt cx="468254" cy="828676"/>
            </a:xfrm>
          </p:grpSpPr>
          <p:grpSp>
            <p:nvGrpSpPr>
              <p:cNvPr id="134" name="Shape 134"/>
              <p:cNvGrpSpPr/>
              <p:nvPr/>
            </p:nvGrpSpPr>
            <p:grpSpPr>
              <a:xfrm>
                <a:off x="2663031" y="2218532"/>
                <a:ext cx="354013" cy="827088"/>
                <a:chOff x="2291616" y="2152651"/>
                <a:chExt cx="354013" cy="827088"/>
              </a:xfrm>
            </p:grpSpPr>
            <p:sp>
              <p:nvSpPr>
                <p:cNvPr id="135" name="Shape 135"/>
                <p:cNvSpPr/>
                <p:nvPr/>
              </p:nvSpPr>
              <p:spPr>
                <a:xfrm>
                  <a:off x="2291616" y="2544763"/>
                  <a:ext cx="354013" cy="434975"/>
                </a:xfrm>
                <a:custGeom>
                  <a:avLst/>
                  <a:gdLst/>
                  <a:ahLst/>
                  <a:cxnLst/>
                  <a:rect l="0" t="0" r="0" b="0"/>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Shape 136"/>
                <p:cNvSpPr/>
                <p:nvPr/>
              </p:nvSpPr>
              <p:spPr>
                <a:xfrm>
                  <a:off x="2420204" y="2544763"/>
                  <a:ext cx="114300" cy="112713"/>
                </a:xfrm>
                <a:custGeom>
                  <a:avLst/>
                  <a:gdLst/>
                  <a:ahLst/>
                  <a:cxnLst/>
                  <a:rect l="0" t="0" r="0" b="0"/>
                  <a:pathLst>
                    <a:path w="120000" h="120000" extrusionOk="0">
                      <a:moveTo>
                        <a:pt x="0" y="66857"/>
                      </a:moveTo>
                      <a:cubicBezTo>
                        <a:pt x="33802" y="120000"/>
                        <a:pt x="33802" y="120000"/>
                        <a:pt x="33802" y="120000"/>
                      </a:cubicBezTo>
                      <a:cubicBezTo>
                        <a:pt x="50704" y="120000"/>
                        <a:pt x="69295" y="120000"/>
                        <a:pt x="86197" y="120000"/>
                      </a:cubicBezTo>
                      <a:cubicBezTo>
                        <a:pt x="120000" y="66857"/>
                        <a:pt x="120000" y="66857"/>
                        <a:pt x="120000" y="66857"/>
                      </a:cubicBezTo>
                      <a:cubicBezTo>
                        <a:pt x="60845" y="0"/>
                        <a:pt x="60845" y="0"/>
                        <a:pt x="60845" y="0"/>
                      </a:cubicBezTo>
                      <a:cubicBezTo>
                        <a:pt x="0" y="66857"/>
                        <a:pt x="0" y="66857"/>
                        <a:pt x="0" y="66857"/>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Shape 137"/>
                <p:cNvSpPr/>
                <p:nvPr/>
              </p:nvSpPr>
              <p:spPr>
                <a:xfrm>
                  <a:off x="2405916" y="2657476"/>
                  <a:ext cx="142875" cy="322263"/>
                </a:xfrm>
                <a:custGeom>
                  <a:avLst/>
                  <a:gdLst/>
                  <a:ahLst/>
                  <a:cxnLst/>
                  <a:rect l="0" t="0" r="0" b="0"/>
                  <a:pathLst>
                    <a:path w="120000" h="120000" extrusionOk="0">
                      <a:moveTo>
                        <a:pt x="38666" y="0"/>
                      </a:moveTo>
                      <a:lnTo>
                        <a:pt x="0" y="120000"/>
                      </a:lnTo>
                      <a:lnTo>
                        <a:pt x="120000" y="120000"/>
                      </a:lnTo>
                      <a:lnTo>
                        <a:pt x="81333" y="0"/>
                      </a:lnTo>
                      <a:lnTo>
                        <a:pt x="38666" y="0"/>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Shape 138"/>
                <p:cNvSpPr/>
                <p:nvPr/>
              </p:nvSpPr>
              <p:spPr>
                <a:xfrm>
                  <a:off x="2405916" y="2657476"/>
                  <a:ext cx="142875" cy="322263"/>
                </a:xfrm>
                <a:custGeom>
                  <a:avLst/>
                  <a:gdLst/>
                  <a:ahLst/>
                  <a:cxnLst/>
                  <a:rect l="0" t="0" r="0" b="0"/>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Shape 139"/>
                <p:cNvSpPr/>
                <p:nvPr/>
              </p:nvSpPr>
              <p:spPr>
                <a:xfrm>
                  <a:off x="2331304" y="2378076"/>
                  <a:ext cx="146050" cy="282575"/>
                </a:xfrm>
                <a:custGeom>
                  <a:avLst/>
                  <a:gdLst/>
                  <a:ahLst/>
                  <a:cxnLst/>
                  <a:rect l="0" t="0" r="0" b="0"/>
                  <a:pathLst>
                    <a:path w="120000" h="120000" extrusionOk="0">
                      <a:moveTo>
                        <a:pt x="10434" y="0"/>
                      </a:moveTo>
                      <a:lnTo>
                        <a:pt x="0" y="18876"/>
                      </a:lnTo>
                      <a:lnTo>
                        <a:pt x="27391" y="120000"/>
                      </a:lnTo>
                      <a:lnTo>
                        <a:pt x="120000" y="70786"/>
                      </a:lnTo>
                      <a:lnTo>
                        <a:pt x="10434"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 name="Shape 140"/>
                <p:cNvSpPr/>
                <p:nvPr/>
              </p:nvSpPr>
              <p:spPr>
                <a:xfrm>
                  <a:off x="2331304" y="2378076"/>
                  <a:ext cx="146050" cy="282575"/>
                </a:xfrm>
                <a:custGeom>
                  <a:avLst/>
                  <a:gdLst/>
                  <a:ahLst/>
                  <a:cxnLst/>
                  <a:rect l="0" t="0" r="0" b="0"/>
                  <a:pathLst>
                    <a:path w="120000" h="120000" extrusionOk="0">
                      <a:moveTo>
                        <a:pt x="10434" y="0"/>
                      </a:moveTo>
                      <a:lnTo>
                        <a:pt x="0" y="18876"/>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 name="Shape 141"/>
                <p:cNvSpPr/>
                <p:nvPr/>
              </p:nvSpPr>
              <p:spPr>
                <a:xfrm>
                  <a:off x="2344004" y="2322513"/>
                  <a:ext cx="266700" cy="92075"/>
                </a:xfrm>
                <a:custGeom>
                  <a:avLst/>
                  <a:gdLst/>
                  <a:ahLst/>
                  <a:cxnLst/>
                  <a:rect l="0" t="0" r="0" b="0"/>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8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Shape 142"/>
                <p:cNvSpPr/>
                <p:nvPr/>
              </p:nvSpPr>
              <p:spPr>
                <a:xfrm>
                  <a:off x="2477354" y="2378076"/>
                  <a:ext cx="142875" cy="284163"/>
                </a:xfrm>
                <a:custGeom>
                  <a:avLst/>
                  <a:gdLst/>
                  <a:ahLst/>
                  <a:cxnLst/>
                  <a:rect l="0" t="0" r="0" b="0"/>
                  <a:pathLst>
                    <a:path w="120000" h="120000" extrusionOk="0">
                      <a:moveTo>
                        <a:pt x="112000" y="0"/>
                      </a:moveTo>
                      <a:lnTo>
                        <a:pt x="120000" y="18770"/>
                      </a:lnTo>
                      <a:lnTo>
                        <a:pt x="93333" y="120000"/>
                      </a:lnTo>
                      <a:lnTo>
                        <a:pt x="0" y="70391"/>
                      </a:lnTo>
                      <a:lnTo>
                        <a:pt x="112000"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Shape 143"/>
                <p:cNvSpPr/>
                <p:nvPr/>
              </p:nvSpPr>
              <p:spPr>
                <a:xfrm>
                  <a:off x="2477354" y="2378076"/>
                  <a:ext cx="142875" cy="284163"/>
                </a:xfrm>
                <a:custGeom>
                  <a:avLst/>
                  <a:gdLst/>
                  <a:ahLst/>
                  <a:cxnLst/>
                  <a:rect l="0" t="0" r="0" b="0"/>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Shape 144"/>
                <p:cNvSpPr/>
                <p:nvPr/>
              </p:nvSpPr>
              <p:spPr>
                <a:xfrm>
                  <a:off x="2477354" y="2544763"/>
                  <a:ext cx="0" cy="0"/>
                </a:xfrm>
                <a:custGeom>
                  <a:avLst/>
                  <a:gdLst/>
                  <a:ahLst/>
                  <a:cxnLst/>
                  <a:rect l="0" t="0" r="0" b="0"/>
                  <a:pathLst>
                    <a:path w="120000" h="120000" extrusionOk="0">
                      <a:moveTo>
                        <a:pt x="0" y="0"/>
                      </a:moveTo>
                      <a:lnTo>
                        <a:pt x="0" y="0"/>
                      </a:lnTo>
                      <a:lnTo>
                        <a:pt x="0" y="0"/>
                      </a:lnTo>
                      <a:close/>
                    </a:path>
                  </a:pathLst>
                </a:custGeom>
                <a:solidFill>
                  <a:srgbClr val="E1E1E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Shape 145"/>
                <p:cNvSpPr/>
                <p:nvPr/>
              </p:nvSpPr>
              <p:spPr>
                <a:xfrm>
                  <a:off x="2477354" y="2544763"/>
                  <a:ext cx="0" cy="0"/>
                </a:xfrm>
                <a:custGeom>
                  <a:avLst/>
                  <a:gdLst/>
                  <a:ahLst/>
                  <a:cxnLst/>
                  <a:rect l="0" t="0" r="0" b="0"/>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Shape 146"/>
                <p:cNvSpPr/>
                <p:nvPr/>
              </p:nvSpPr>
              <p:spPr>
                <a:xfrm>
                  <a:off x="2344004" y="2373313"/>
                  <a:ext cx="266700" cy="171450"/>
                </a:xfrm>
                <a:custGeom>
                  <a:avLst/>
                  <a:gdLst/>
                  <a:ahLst/>
                  <a:cxnLst/>
                  <a:rect l="0" t="0" r="0" b="0"/>
                  <a:pathLst>
                    <a:path w="120000" h="120000" extrusionOk="0">
                      <a:moveTo>
                        <a:pt x="120000" y="0"/>
                      </a:moveTo>
                      <a:lnTo>
                        <a:pt x="60000" y="116666"/>
                      </a:lnTo>
                      <a:lnTo>
                        <a:pt x="0" y="0"/>
                      </a:lnTo>
                      <a:lnTo>
                        <a:pt x="0" y="3333"/>
                      </a:lnTo>
                      <a:lnTo>
                        <a:pt x="60000" y="120000"/>
                      </a:lnTo>
                      <a:lnTo>
                        <a:pt x="60000" y="120000"/>
                      </a:lnTo>
                      <a:lnTo>
                        <a:pt x="120000" y="3333"/>
                      </a:lnTo>
                      <a:lnTo>
                        <a:pt x="120000" y="0"/>
                      </a:lnTo>
                      <a:close/>
                    </a:path>
                  </a:pathLst>
                </a:custGeom>
                <a:solidFill>
                  <a:srgbClr val="E9BEA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Shape 147"/>
                <p:cNvSpPr/>
                <p:nvPr/>
              </p:nvSpPr>
              <p:spPr>
                <a:xfrm>
                  <a:off x="2344004" y="2373313"/>
                  <a:ext cx="266700" cy="171450"/>
                </a:xfrm>
                <a:custGeom>
                  <a:avLst/>
                  <a:gdLst/>
                  <a:ahLst/>
                  <a:cxnLst/>
                  <a:rect l="0" t="0" r="0" b="0"/>
                  <a:pathLst>
                    <a:path w="120000" h="120000" extrusionOk="0">
                      <a:moveTo>
                        <a:pt x="120000" y="0"/>
                      </a:moveTo>
                      <a:lnTo>
                        <a:pt x="60000" y="116666"/>
                      </a:lnTo>
                      <a:lnTo>
                        <a:pt x="0" y="0"/>
                      </a:lnTo>
                      <a:lnTo>
                        <a:pt x="0" y="3333"/>
                      </a:lnTo>
                      <a:lnTo>
                        <a:pt x="60000" y="120000"/>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Shape 148"/>
                <p:cNvSpPr/>
                <p:nvPr/>
              </p:nvSpPr>
              <p:spPr>
                <a:xfrm>
                  <a:off x="2451954" y="2657476"/>
                  <a:ext cx="50800" cy="1588"/>
                </a:xfrm>
                <a:custGeom>
                  <a:avLst/>
                  <a:gdLst/>
                  <a:ahLst/>
                  <a:cxnLst/>
                  <a:rect l="0" t="0" r="0" b="0"/>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2F2F2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Shape 149"/>
                <p:cNvSpPr/>
                <p:nvPr/>
              </p:nvSpPr>
              <p:spPr>
                <a:xfrm>
                  <a:off x="2451954" y="2657476"/>
                  <a:ext cx="50800" cy="1588"/>
                </a:xfrm>
                <a:custGeom>
                  <a:avLst/>
                  <a:gdLst/>
                  <a:ahLst/>
                  <a:cxnLst/>
                  <a:rect l="0" t="0" r="0" b="0"/>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Shape 150"/>
                <p:cNvSpPr/>
                <p:nvPr/>
              </p:nvSpPr>
              <p:spPr>
                <a:xfrm>
                  <a:off x="2451954" y="2657476"/>
                  <a:ext cx="50800" cy="1588"/>
                </a:xfrm>
                <a:prstGeom prst="rect">
                  <a:avLst/>
                </a:prstGeom>
                <a:solidFill>
                  <a:srgbClr val="22737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Shape 151"/>
                <p:cNvSpPr/>
                <p:nvPr/>
              </p:nvSpPr>
              <p:spPr>
                <a:xfrm>
                  <a:off x="2451954" y="2657476"/>
                  <a:ext cx="50800" cy="1588"/>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Shape 152"/>
                <p:cNvSpPr/>
                <p:nvPr/>
              </p:nvSpPr>
              <p:spPr>
                <a:xfrm>
                  <a:off x="2340829" y="2152651"/>
                  <a:ext cx="276225" cy="169863"/>
                </a:xfrm>
                <a:custGeom>
                  <a:avLst/>
                  <a:gdLst/>
                  <a:ahLst/>
                  <a:cxnLst/>
                  <a:rect l="0" t="0" r="0" b="0"/>
                  <a:pathLst>
                    <a:path w="120000" h="120000" extrusionOk="0">
                      <a:moveTo>
                        <a:pt x="113720" y="41142"/>
                      </a:moveTo>
                      <a:cubicBezTo>
                        <a:pt x="109534" y="26285"/>
                        <a:pt x="76046" y="6857"/>
                        <a:pt x="70465" y="3428"/>
                      </a:cubicBezTo>
                      <a:cubicBezTo>
                        <a:pt x="64186" y="0"/>
                        <a:pt x="60000" y="12571"/>
                        <a:pt x="60000" y="12571"/>
                      </a:cubicBezTo>
                      <a:cubicBezTo>
                        <a:pt x="60000" y="12571"/>
                        <a:pt x="55813" y="0"/>
                        <a:pt x="49534" y="3428"/>
                      </a:cubicBezTo>
                      <a:cubicBezTo>
                        <a:pt x="43953" y="6857"/>
                        <a:pt x="10465" y="26285"/>
                        <a:pt x="6279" y="41142"/>
                      </a:cubicBezTo>
                      <a:cubicBezTo>
                        <a:pt x="2093" y="54857"/>
                        <a:pt x="0" y="65142"/>
                        <a:pt x="0" y="74285"/>
                      </a:cubicBezTo>
                      <a:cubicBezTo>
                        <a:pt x="0" y="84571"/>
                        <a:pt x="0" y="118857"/>
                        <a:pt x="0" y="118857"/>
                      </a:cubicBezTo>
                      <a:cubicBezTo>
                        <a:pt x="0" y="118857"/>
                        <a:pt x="6279" y="120000"/>
                        <a:pt x="9767" y="115428"/>
                      </a:cubicBezTo>
                      <a:cubicBezTo>
                        <a:pt x="13255" y="112000"/>
                        <a:pt x="16744" y="99428"/>
                        <a:pt x="16744" y="84571"/>
                      </a:cubicBezTo>
                      <a:cubicBezTo>
                        <a:pt x="16744" y="69714"/>
                        <a:pt x="23720" y="57142"/>
                        <a:pt x="31395" y="54857"/>
                      </a:cubicBezTo>
                      <a:cubicBezTo>
                        <a:pt x="40465" y="52571"/>
                        <a:pt x="60000" y="46857"/>
                        <a:pt x="60000" y="37714"/>
                      </a:cubicBezTo>
                      <a:cubicBezTo>
                        <a:pt x="60000" y="46857"/>
                        <a:pt x="81627" y="52571"/>
                        <a:pt x="88604" y="54857"/>
                      </a:cubicBezTo>
                      <a:cubicBezTo>
                        <a:pt x="96976" y="57142"/>
                        <a:pt x="103255" y="69714"/>
                        <a:pt x="103255" y="84571"/>
                      </a:cubicBezTo>
                      <a:cubicBezTo>
                        <a:pt x="103255" y="99428"/>
                        <a:pt x="107441" y="112000"/>
                        <a:pt x="110930" y="115428"/>
                      </a:cubicBezTo>
                      <a:cubicBezTo>
                        <a:pt x="114418" y="120000"/>
                        <a:pt x="120000" y="118857"/>
                        <a:pt x="120000" y="118857"/>
                      </a:cubicBezTo>
                      <a:cubicBezTo>
                        <a:pt x="120000" y="118857"/>
                        <a:pt x="120000" y="84571"/>
                        <a:pt x="120000" y="74285"/>
                      </a:cubicBezTo>
                      <a:cubicBezTo>
                        <a:pt x="120000" y="65142"/>
                        <a:pt x="117906" y="54857"/>
                        <a:pt x="113720" y="41142"/>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3" name="Shape 153"/>
              <p:cNvSpPr/>
              <p:nvPr/>
            </p:nvSpPr>
            <p:spPr>
              <a:xfrm>
                <a:off x="2548790" y="2485233"/>
                <a:ext cx="233363" cy="561975"/>
              </a:xfrm>
              <a:custGeom>
                <a:avLst/>
                <a:gdLst/>
                <a:ahLst/>
                <a:cxnLst/>
                <a:rect l="0" t="0" r="0" b="0"/>
                <a:pathLst>
                  <a:path w="120000" h="120000" extrusionOk="0">
                    <a:moveTo>
                      <a:pt x="90612" y="0"/>
                    </a:moveTo>
                    <a:lnTo>
                      <a:pt x="90612" y="13220"/>
                    </a:lnTo>
                    <a:lnTo>
                      <a:pt x="120000" y="119999"/>
                    </a:lnTo>
                    <a:lnTo>
                      <a:pt x="68571" y="119999"/>
                    </a:lnTo>
                    <a:lnTo>
                      <a:pt x="12244" y="72542"/>
                    </a:lnTo>
                    <a:lnTo>
                      <a:pt x="66122" y="57288"/>
                    </a:lnTo>
                    <a:lnTo>
                      <a:pt x="0" y="44745"/>
                    </a:lnTo>
                    <a:lnTo>
                      <a:pt x="61224" y="5423"/>
                    </a:lnTo>
                    <a:lnTo>
                      <a:pt x="90612"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54" name="Shape 154"/>
            <p:cNvGrpSpPr/>
            <p:nvPr/>
          </p:nvGrpSpPr>
          <p:grpSpPr>
            <a:xfrm>
              <a:off x="2639220" y="2590802"/>
              <a:ext cx="709612" cy="769937"/>
              <a:chOff x="2668588" y="2424907"/>
              <a:chExt cx="709612" cy="769937"/>
            </a:xfrm>
          </p:grpSpPr>
          <p:sp>
            <p:nvSpPr>
              <p:cNvPr id="155" name="Shape 155"/>
              <p:cNvSpPr/>
              <p:nvPr/>
            </p:nvSpPr>
            <p:spPr>
              <a:xfrm>
                <a:off x="3257550" y="2820194"/>
                <a:ext cx="120650" cy="177800"/>
              </a:xfrm>
              <a:custGeom>
                <a:avLst/>
                <a:gdLst/>
                <a:ahLst/>
                <a:cxnLst/>
                <a:rect l="0" t="0" r="0" b="0"/>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Shape 156"/>
              <p:cNvSpPr/>
              <p:nvPr/>
            </p:nvSpPr>
            <p:spPr>
              <a:xfrm>
                <a:off x="2695575" y="2820194"/>
                <a:ext cx="122238" cy="177800"/>
              </a:xfrm>
              <a:custGeom>
                <a:avLst/>
                <a:gdLst/>
                <a:ahLst/>
                <a:cxnLst/>
                <a:rect l="0" t="0" r="0" b="0"/>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Shape 157"/>
              <p:cNvSpPr/>
              <p:nvPr/>
            </p:nvSpPr>
            <p:spPr>
              <a:xfrm>
                <a:off x="2919413" y="3112294"/>
                <a:ext cx="234950" cy="82550"/>
              </a:xfrm>
              <a:custGeom>
                <a:avLst/>
                <a:gdLst/>
                <a:ahLst/>
                <a:cxnLst/>
                <a:rect l="0" t="0" r="0" b="0"/>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AF9B"/>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Shape 158"/>
              <p:cNvSpPr/>
              <p:nvPr/>
            </p:nvSpPr>
            <p:spPr>
              <a:xfrm>
                <a:off x="2711450" y="2445544"/>
                <a:ext cx="652463" cy="723900"/>
              </a:xfrm>
              <a:custGeom>
                <a:avLst/>
                <a:gdLst/>
                <a:ahLst/>
                <a:cxnLst/>
                <a:rect l="0" t="0" r="0" b="0"/>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Shape 159"/>
              <p:cNvSpPr/>
              <p:nvPr/>
            </p:nvSpPr>
            <p:spPr>
              <a:xfrm>
                <a:off x="2668588" y="2424907"/>
                <a:ext cx="690563" cy="498475"/>
              </a:xfrm>
              <a:custGeom>
                <a:avLst/>
                <a:gdLst/>
                <a:ahLst/>
                <a:cxnLst/>
                <a:rect l="0" t="0" r="0" b="0"/>
                <a:pathLst>
                  <a:path w="120000" h="120000" extrusionOk="0">
                    <a:moveTo>
                      <a:pt x="72279" y="57290"/>
                    </a:moveTo>
                    <a:cubicBezTo>
                      <a:pt x="82325" y="86322"/>
                      <a:pt x="86511" y="95225"/>
                      <a:pt x="99627" y="87483"/>
                    </a:cubicBezTo>
                    <a:cubicBezTo>
                      <a:pt x="113023" y="79741"/>
                      <a:pt x="110511" y="101419"/>
                      <a:pt x="108000" y="116516"/>
                    </a:cubicBezTo>
                    <a:cubicBezTo>
                      <a:pt x="120000" y="96000"/>
                      <a:pt x="118604" y="76258"/>
                      <a:pt x="114697" y="56129"/>
                    </a:cubicBezTo>
                    <a:cubicBezTo>
                      <a:pt x="110790" y="34064"/>
                      <a:pt x="90697" y="774"/>
                      <a:pt x="71720" y="1548"/>
                    </a:cubicBezTo>
                    <a:cubicBezTo>
                      <a:pt x="61395" y="0"/>
                      <a:pt x="45767" y="1935"/>
                      <a:pt x="29023" y="18193"/>
                    </a:cubicBezTo>
                    <a:cubicBezTo>
                      <a:pt x="0" y="47225"/>
                      <a:pt x="9767" y="112258"/>
                      <a:pt x="17581" y="120000"/>
                    </a:cubicBezTo>
                    <a:cubicBezTo>
                      <a:pt x="10046" y="60000"/>
                      <a:pt x="28465" y="72000"/>
                      <a:pt x="41302" y="40645"/>
                    </a:cubicBezTo>
                    <a:cubicBezTo>
                      <a:pt x="45488" y="26709"/>
                      <a:pt x="61674" y="25935"/>
                      <a:pt x="72279" y="57290"/>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60" name="Shape 160"/>
            <p:cNvSpPr/>
            <p:nvPr/>
          </p:nvSpPr>
          <p:spPr>
            <a:xfrm>
              <a:off x="2712245" y="3384552"/>
              <a:ext cx="234950" cy="433388"/>
            </a:xfrm>
            <a:custGeom>
              <a:avLst/>
              <a:gdLst/>
              <a:ahLst/>
              <a:cxnLst/>
              <a:rect l="0" t="0" r="0" b="0"/>
              <a:pathLst>
                <a:path w="120000" h="120000" extrusionOk="0">
                  <a:moveTo>
                    <a:pt x="120000" y="119560"/>
                  </a:moveTo>
                  <a:lnTo>
                    <a:pt x="68108" y="119560"/>
                  </a:lnTo>
                  <a:lnTo>
                    <a:pt x="64864" y="119999"/>
                  </a:lnTo>
                  <a:lnTo>
                    <a:pt x="12972" y="93626"/>
                  </a:lnTo>
                  <a:lnTo>
                    <a:pt x="65675" y="74285"/>
                  </a:lnTo>
                  <a:lnTo>
                    <a:pt x="0" y="57582"/>
                  </a:lnTo>
                  <a:lnTo>
                    <a:pt x="43783" y="21098"/>
                  </a:lnTo>
                  <a:lnTo>
                    <a:pt x="60810" y="7032"/>
                  </a:lnTo>
                  <a:lnTo>
                    <a:pt x="90000" y="0"/>
                  </a:lnTo>
                  <a:lnTo>
                    <a:pt x="90000" y="16703"/>
                  </a:lnTo>
                  <a:lnTo>
                    <a:pt x="119189"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Shape 161"/>
            <p:cNvSpPr/>
            <p:nvPr/>
          </p:nvSpPr>
          <p:spPr>
            <a:xfrm>
              <a:off x="3067845" y="3381377"/>
              <a:ext cx="231775" cy="436563"/>
            </a:xfrm>
            <a:custGeom>
              <a:avLst/>
              <a:gdLst/>
              <a:ahLst/>
              <a:cxnLst/>
              <a:rect l="0" t="0" r="0" b="0"/>
              <a:pathLst>
                <a:path w="120000" h="120000" extrusionOk="0">
                  <a:moveTo>
                    <a:pt x="54246" y="73745"/>
                  </a:moveTo>
                  <a:lnTo>
                    <a:pt x="108493" y="92509"/>
                  </a:lnTo>
                  <a:lnTo>
                    <a:pt x="55068" y="120000"/>
                  </a:lnTo>
                  <a:lnTo>
                    <a:pt x="51780" y="119563"/>
                  </a:lnTo>
                  <a:lnTo>
                    <a:pt x="0" y="119563"/>
                  </a:lnTo>
                  <a:lnTo>
                    <a:pt x="821" y="120000"/>
                  </a:lnTo>
                  <a:lnTo>
                    <a:pt x="30410" y="16145"/>
                  </a:lnTo>
                  <a:lnTo>
                    <a:pt x="30410" y="0"/>
                  </a:lnTo>
                  <a:lnTo>
                    <a:pt x="66575" y="8290"/>
                  </a:lnTo>
                  <a:lnTo>
                    <a:pt x="82191" y="22254"/>
                  </a:lnTo>
                  <a:lnTo>
                    <a:pt x="119999" y="56727"/>
                  </a:lnTo>
                  <a:lnTo>
                    <a:pt x="54246"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Shape 162"/>
            <p:cNvSpPr/>
            <p:nvPr/>
          </p:nvSpPr>
          <p:spPr>
            <a:xfrm>
              <a:off x="5316538" y="1786732"/>
              <a:ext cx="379413" cy="960438"/>
            </a:xfrm>
            <a:custGeom>
              <a:avLst/>
              <a:gdLst/>
              <a:ahLst/>
              <a:cxnLst/>
              <a:rect l="0" t="0" r="0" b="0"/>
              <a:pathLst>
                <a:path w="120000" h="120000" extrusionOk="0">
                  <a:moveTo>
                    <a:pt x="43220" y="10836"/>
                  </a:moveTo>
                  <a:cubicBezTo>
                    <a:pt x="47796" y="5016"/>
                    <a:pt x="82881" y="0"/>
                    <a:pt x="97118" y="20668"/>
                  </a:cubicBezTo>
                  <a:cubicBezTo>
                    <a:pt x="111355" y="41337"/>
                    <a:pt x="104237" y="48762"/>
                    <a:pt x="112372" y="55986"/>
                  </a:cubicBezTo>
                  <a:cubicBezTo>
                    <a:pt x="120000" y="63411"/>
                    <a:pt x="101694" y="120000"/>
                    <a:pt x="57457" y="119799"/>
                  </a:cubicBezTo>
                  <a:cubicBezTo>
                    <a:pt x="10169" y="119598"/>
                    <a:pt x="0" y="65418"/>
                    <a:pt x="9152" y="54381"/>
                  </a:cubicBezTo>
                  <a:cubicBezTo>
                    <a:pt x="18813" y="43545"/>
                    <a:pt x="10169" y="10836"/>
                    <a:pt x="43220"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 name="Shape 163"/>
            <p:cNvSpPr/>
            <p:nvPr/>
          </p:nvSpPr>
          <p:spPr>
            <a:xfrm>
              <a:off x="5702300" y="1786732"/>
              <a:ext cx="379413" cy="960438"/>
            </a:xfrm>
            <a:custGeom>
              <a:avLst/>
              <a:gdLst/>
              <a:ahLst/>
              <a:cxnLst/>
              <a:rect l="0" t="0" r="0" b="0"/>
              <a:pathLst>
                <a:path w="120000" h="120000" extrusionOk="0">
                  <a:moveTo>
                    <a:pt x="76455" y="10836"/>
                  </a:moveTo>
                  <a:cubicBezTo>
                    <a:pt x="71898" y="5016"/>
                    <a:pt x="36962" y="0"/>
                    <a:pt x="22784" y="20668"/>
                  </a:cubicBezTo>
                  <a:cubicBezTo>
                    <a:pt x="8607" y="41337"/>
                    <a:pt x="15696" y="48762"/>
                    <a:pt x="7594" y="55986"/>
                  </a:cubicBezTo>
                  <a:cubicBezTo>
                    <a:pt x="0" y="63411"/>
                    <a:pt x="18734" y="120000"/>
                    <a:pt x="62278" y="119799"/>
                  </a:cubicBezTo>
                  <a:cubicBezTo>
                    <a:pt x="109367" y="119598"/>
                    <a:pt x="120000" y="65418"/>
                    <a:pt x="110379" y="54381"/>
                  </a:cubicBezTo>
                  <a:cubicBezTo>
                    <a:pt x="101265" y="43545"/>
                    <a:pt x="109367" y="10836"/>
                    <a:pt x="76455"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Shape 164"/>
            <p:cNvSpPr/>
            <p:nvPr/>
          </p:nvSpPr>
          <p:spPr>
            <a:xfrm>
              <a:off x="5116513" y="2553494"/>
              <a:ext cx="1182688" cy="442913"/>
            </a:xfrm>
            <a:custGeom>
              <a:avLst/>
              <a:gdLst/>
              <a:ahLst/>
              <a:cxnLst/>
              <a:rect l="0" t="0" r="0" b="0"/>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Shape 165"/>
            <p:cNvSpPr/>
            <p:nvPr/>
          </p:nvSpPr>
          <p:spPr>
            <a:xfrm>
              <a:off x="5588000" y="2553494"/>
              <a:ext cx="238125" cy="442913"/>
            </a:xfrm>
            <a:custGeom>
              <a:avLst/>
              <a:gdLst/>
              <a:ahLst/>
              <a:cxnLst/>
              <a:rect l="0" t="0" r="0" b="0"/>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Shape 166"/>
            <p:cNvSpPr/>
            <p:nvPr/>
          </p:nvSpPr>
          <p:spPr>
            <a:xfrm>
              <a:off x="5589588" y="2155032"/>
              <a:ext cx="234950" cy="571500"/>
            </a:xfrm>
            <a:custGeom>
              <a:avLst/>
              <a:gdLst/>
              <a:ahLst/>
              <a:cxnLst/>
              <a:rect l="0" t="0" r="0" b="0"/>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CB9"/>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Shape 167"/>
            <p:cNvSpPr/>
            <p:nvPr/>
          </p:nvSpPr>
          <p:spPr>
            <a:xfrm>
              <a:off x="5927725" y="2164557"/>
              <a:ext cx="120650" cy="179388"/>
            </a:xfrm>
            <a:custGeom>
              <a:avLst/>
              <a:gdLst/>
              <a:ahLst/>
              <a:cxnLst/>
              <a:rect l="0" t="0" r="0" b="0"/>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Shape 168"/>
            <p:cNvSpPr/>
            <p:nvPr/>
          </p:nvSpPr>
          <p:spPr>
            <a:xfrm>
              <a:off x="5365750" y="2164557"/>
              <a:ext cx="122238" cy="179388"/>
            </a:xfrm>
            <a:custGeom>
              <a:avLst/>
              <a:gdLst/>
              <a:ahLst/>
              <a:cxnLst/>
              <a:rect l="0" t="0" r="0" b="0"/>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Shape 169"/>
            <p:cNvSpPr/>
            <p:nvPr/>
          </p:nvSpPr>
          <p:spPr>
            <a:xfrm>
              <a:off x="5589588" y="2458244"/>
              <a:ext cx="234950" cy="80963"/>
            </a:xfrm>
            <a:custGeom>
              <a:avLst/>
              <a:gdLst/>
              <a:ahLst/>
              <a:cxnLst/>
              <a:rect l="0" t="0" r="0" b="0"/>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B09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Shape 170"/>
            <p:cNvSpPr/>
            <p:nvPr/>
          </p:nvSpPr>
          <p:spPr>
            <a:xfrm>
              <a:off x="5381625" y="1791494"/>
              <a:ext cx="652463" cy="722313"/>
            </a:xfrm>
            <a:custGeom>
              <a:avLst/>
              <a:gdLst/>
              <a:ahLst/>
              <a:cxnLst/>
              <a:rect l="0" t="0" r="0" b="0"/>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Shape 171"/>
            <p:cNvSpPr/>
            <p:nvPr/>
          </p:nvSpPr>
          <p:spPr>
            <a:xfrm>
              <a:off x="5368925" y="1774032"/>
              <a:ext cx="657225" cy="493713"/>
            </a:xfrm>
            <a:custGeom>
              <a:avLst/>
              <a:gdLst/>
              <a:ahLst/>
              <a:cxnLst/>
              <a:rect l="0" t="0" r="0" b="0"/>
              <a:pathLst>
                <a:path w="120000" h="120000" extrusionOk="0">
                  <a:moveTo>
                    <a:pt x="115012" y="55714"/>
                  </a:moveTo>
                  <a:cubicBezTo>
                    <a:pt x="110904" y="33506"/>
                    <a:pt x="89779" y="0"/>
                    <a:pt x="69828" y="779"/>
                  </a:cubicBezTo>
                  <a:cubicBezTo>
                    <a:pt x="66894" y="389"/>
                    <a:pt x="63667" y="0"/>
                    <a:pt x="59853" y="389"/>
                  </a:cubicBezTo>
                  <a:cubicBezTo>
                    <a:pt x="56332" y="0"/>
                    <a:pt x="53105" y="389"/>
                    <a:pt x="50171" y="779"/>
                  </a:cubicBezTo>
                  <a:cubicBezTo>
                    <a:pt x="30220" y="0"/>
                    <a:pt x="9095" y="33506"/>
                    <a:pt x="4694" y="55714"/>
                  </a:cubicBezTo>
                  <a:cubicBezTo>
                    <a:pt x="1466" y="73636"/>
                    <a:pt x="0" y="91168"/>
                    <a:pt x="8215" y="109090"/>
                  </a:cubicBezTo>
                  <a:cubicBezTo>
                    <a:pt x="9388" y="114545"/>
                    <a:pt x="11149" y="118441"/>
                    <a:pt x="12909" y="120000"/>
                  </a:cubicBezTo>
                  <a:cubicBezTo>
                    <a:pt x="11149" y="106363"/>
                    <a:pt x="10855" y="96233"/>
                    <a:pt x="11442" y="88441"/>
                  </a:cubicBezTo>
                  <a:cubicBezTo>
                    <a:pt x="12909" y="85324"/>
                    <a:pt x="15843" y="84545"/>
                    <a:pt x="20831" y="87272"/>
                  </a:cubicBezTo>
                  <a:cubicBezTo>
                    <a:pt x="34621" y="95064"/>
                    <a:pt x="39022" y="86103"/>
                    <a:pt x="49290" y="56883"/>
                  </a:cubicBezTo>
                  <a:cubicBezTo>
                    <a:pt x="52518" y="47922"/>
                    <a:pt x="55158" y="37402"/>
                    <a:pt x="59853" y="37402"/>
                  </a:cubicBezTo>
                  <a:cubicBezTo>
                    <a:pt x="64841" y="37402"/>
                    <a:pt x="67481" y="47922"/>
                    <a:pt x="70415" y="56883"/>
                  </a:cubicBezTo>
                  <a:cubicBezTo>
                    <a:pt x="80977" y="86103"/>
                    <a:pt x="85378" y="95064"/>
                    <a:pt x="99168" y="87272"/>
                  </a:cubicBezTo>
                  <a:cubicBezTo>
                    <a:pt x="104156" y="84545"/>
                    <a:pt x="107090" y="85324"/>
                    <a:pt x="108557" y="88441"/>
                  </a:cubicBezTo>
                  <a:cubicBezTo>
                    <a:pt x="109144" y="96233"/>
                    <a:pt x="108850" y="106363"/>
                    <a:pt x="107090" y="120000"/>
                  </a:cubicBezTo>
                  <a:cubicBezTo>
                    <a:pt x="108850" y="118441"/>
                    <a:pt x="110317" y="114545"/>
                    <a:pt x="111784" y="109090"/>
                  </a:cubicBezTo>
                  <a:cubicBezTo>
                    <a:pt x="120000" y="91168"/>
                    <a:pt x="118533" y="73636"/>
                    <a:pt x="115012" y="55714"/>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Shape 172"/>
            <p:cNvSpPr/>
            <p:nvPr/>
          </p:nvSpPr>
          <p:spPr>
            <a:xfrm>
              <a:off x="5413375" y="2563019"/>
              <a:ext cx="233363" cy="433388"/>
            </a:xfrm>
            <a:custGeom>
              <a:avLst/>
              <a:gdLst/>
              <a:ahLst/>
              <a:cxnLst/>
              <a:rect l="0" t="0" r="0" b="0"/>
              <a:pathLst>
                <a:path w="120000" h="120000" extrusionOk="0">
                  <a:moveTo>
                    <a:pt x="120000" y="119560"/>
                  </a:moveTo>
                  <a:lnTo>
                    <a:pt x="68571" y="119560"/>
                  </a:lnTo>
                  <a:lnTo>
                    <a:pt x="65306" y="119999"/>
                  </a:lnTo>
                  <a:lnTo>
                    <a:pt x="12244" y="94065"/>
                  </a:lnTo>
                  <a:lnTo>
                    <a:pt x="66122" y="74285"/>
                  </a:lnTo>
                  <a:lnTo>
                    <a:pt x="0" y="58021"/>
                  </a:lnTo>
                  <a:lnTo>
                    <a:pt x="43265" y="21538"/>
                  </a:lnTo>
                  <a:lnTo>
                    <a:pt x="60408" y="7032"/>
                  </a:lnTo>
                  <a:lnTo>
                    <a:pt x="89795" y="0"/>
                  </a:lnTo>
                  <a:lnTo>
                    <a:pt x="89795" y="17142"/>
                  </a:lnTo>
                  <a:lnTo>
                    <a:pt x="119183"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Shape 173"/>
            <p:cNvSpPr/>
            <p:nvPr/>
          </p:nvSpPr>
          <p:spPr>
            <a:xfrm>
              <a:off x="5767388" y="2559844"/>
              <a:ext cx="233363" cy="436563"/>
            </a:xfrm>
            <a:custGeom>
              <a:avLst/>
              <a:gdLst/>
              <a:ahLst/>
              <a:cxnLst/>
              <a:rect l="0" t="0" r="0" b="0"/>
              <a:pathLst>
                <a:path w="120000" h="120000" extrusionOk="0">
                  <a:moveTo>
                    <a:pt x="53877" y="73745"/>
                  </a:moveTo>
                  <a:lnTo>
                    <a:pt x="108571" y="92945"/>
                  </a:lnTo>
                  <a:lnTo>
                    <a:pt x="54693" y="120000"/>
                  </a:lnTo>
                  <a:lnTo>
                    <a:pt x="51428" y="119563"/>
                  </a:lnTo>
                  <a:lnTo>
                    <a:pt x="0" y="119563"/>
                  </a:lnTo>
                  <a:lnTo>
                    <a:pt x="816" y="120000"/>
                  </a:lnTo>
                  <a:lnTo>
                    <a:pt x="30204" y="16581"/>
                  </a:lnTo>
                  <a:lnTo>
                    <a:pt x="30204" y="0"/>
                  </a:lnTo>
                  <a:lnTo>
                    <a:pt x="66122" y="8290"/>
                  </a:lnTo>
                  <a:lnTo>
                    <a:pt x="81632" y="22690"/>
                  </a:lnTo>
                  <a:lnTo>
                    <a:pt x="120000" y="57163"/>
                  </a:lnTo>
                  <a:lnTo>
                    <a:pt x="53877"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Shape 174"/>
            <p:cNvSpPr/>
            <p:nvPr/>
          </p:nvSpPr>
          <p:spPr>
            <a:xfrm>
              <a:off x="5621338" y="3086894"/>
              <a:ext cx="1247775" cy="565150"/>
            </a:xfrm>
            <a:custGeom>
              <a:avLst/>
              <a:gdLst/>
              <a:ahLst/>
              <a:cxnLst/>
              <a:rect l="0" t="0" r="0" b="0"/>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Shape 175"/>
            <p:cNvSpPr/>
            <p:nvPr/>
          </p:nvSpPr>
          <p:spPr>
            <a:xfrm>
              <a:off x="5621338" y="3086894"/>
              <a:ext cx="1247775" cy="565150"/>
            </a:xfrm>
            <a:custGeom>
              <a:avLst/>
              <a:gdLst/>
              <a:ahLst/>
              <a:cxnLst/>
              <a:rect l="0" t="0" r="0" b="0"/>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BFBFB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Shape 176"/>
            <p:cNvSpPr/>
            <p:nvPr/>
          </p:nvSpPr>
          <p:spPr>
            <a:xfrm>
              <a:off x="6110288" y="2680494"/>
              <a:ext cx="268288" cy="560388"/>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DBB18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Shape 177"/>
            <p:cNvSpPr/>
            <p:nvPr/>
          </p:nvSpPr>
          <p:spPr>
            <a:xfrm>
              <a:off x="5934075" y="2645569"/>
              <a:ext cx="112713" cy="163513"/>
            </a:xfrm>
            <a:custGeom>
              <a:avLst/>
              <a:gdLst/>
              <a:ahLst/>
              <a:cxnLst/>
              <a:rect l="0" t="0" r="0" b="0"/>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Shape 178"/>
            <p:cNvSpPr/>
            <p:nvPr/>
          </p:nvSpPr>
          <p:spPr>
            <a:xfrm>
              <a:off x="6442075" y="2645569"/>
              <a:ext cx="111125" cy="163513"/>
            </a:xfrm>
            <a:custGeom>
              <a:avLst/>
              <a:gdLst/>
              <a:ahLst/>
              <a:cxnLst/>
              <a:rect l="0" t="0" r="0" b="0"/>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Shape 179"/>
            <p:cNvSpPr/>
            <p:nvPr/>
          </p:nvSpPr>
          <p:spPr>
            <a:xfrm>
              <a:off x="6186488" y="3217069"/>
              <a:ext cx="115888" cy="112713"/>
            </a:xfrm>
            <a:custGeom>
              <a:avLst/>
              <a:gdLst/>
              <a:ahLst/>
              <a:cxnLst/>
              <a:rect l="0" t="0" r="0" b="0"/>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Shape 180"/>
            <p:cNvSpPr/>
            <p:nvPr/>
          </p:nvSpPr>
          <p:spPr>
            <a:xfrm>
              <a:off x="6173788" y="3329782"/>
              <a:ext cx="142875" cy="322263"/>
            </a:xfrm>
            <a:custGeom>
              <a:avLst/>
              <a:gdLst/>
              <a:ahLst/>
              <a:cxnLst/>
              <a:rect l="0" t="0" r="0" b="0"/>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Shape 181"/>
            <p:cNvSpPr/>
            <p:nvPr/>
          </p:nvSpPr>
          <p:spPr>
            <a:xfrm>
              <a:off x="6173788" y="3329782"/>
              <a:ext cx="142875" cy="322263"/>
            </a:xfrm>
            <a:custGeom>
              <a:avLst/>
              <a:gdLst/>
              <a:ahLst/>
              <a:cxnLst/>
              <a:rect l="0" t="0" r="0" b="0"/>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Shape 182"/>
            <p:cNvSpPr/>
            <p:nvPr/>
          </p:nvSpPr>
          <p:spPr>
            <a:xfrm>
              <a:off x="6099175" y="3050382"/>
              <a:ext cx="146050" cy="282575"/>
            </a:xfrm>
            <a:custGeom>
              <a:avLst/>
              <a:gdLst/>
              <a:ahLst/>
              <a:cxnLst/>
              <a:rect l="0" t="0" r="0" b="0"/>
              <a:pathLst>
                <a:path w="120000" h="120000" extrusionOk="0">
                  <a:moveTo>
                    <a:pt x="9130" y="0"/>
                  </a:moveTo>
                  <a:lnTo>
                    <a:pt x="0" y="18876"/>
                  </a:lnTo>
                  <a:lnTo>
                    <a:pt x="27391"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Shape 183"/>
            <p:cNvSpPr/>
            <p:nvPr/>
          </p:nvSpPr>
          <p:spPr>
            <a:xfrm>
              <a:off x="6099175" y="3050382"/>
              <a:ext cx="146050" cy="282575"/>
            </a:xfrm>
            <a:custGeom>
              <a:avLst/>
              <a:gdLst/>
              <a:ahLst/>
              <a:cxnLst/>
              <a:rect l="0" t="0" r="0" b="0"/>
              <a:pathLst>
                <a:path w="120000" h="120000" extrusionOk="0">
                  <a:moveTo>
                    <a:pt x="9130" y="0"/>
                  </a:moveTo>
                  <a:lnTo>
                    <a:pt x="0" y="18876"/>
                  </a:lnTo>
                  <a:lnTo>
                    <a:pt x="27391"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Shape 184"/>
            <p:cNvSpPr/>
            <p:nvPr/>
          </p:nvSpPr>
          <p:spPr>
            <a:xfrm>
              <a:off x="6110288" y="2993232"/>
              <a:ext cx="268288" cy="93663"/>
            </a:xfrm>
            <a:custGeom>
              <a:avLst/>
              <a:gdLst/>
              <a:ahLst/>
              <a:cxnLst/>
              <a:rect l="0" t="0" r="0" b="0"/>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AF8E6E"/>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Shape 185"/>
            <p:cNvSpPr/>
            <p:nvPr/>
          </p:nvSpPr>
          <p:spPr>
            <a:xfrm>
              <a:off x="5834063" y="2296319"/>
              <a:ext cx="822325" cy="760413"/>
            </a:xfrm>
            <a:custGeom>
              <a:avLst/>
              <a:gdLst/>
              <a:ahLst/>
              <a:cxnLst/>
              <a:rect l="0" t="0" r="0" b="0"/>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DBB18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 name="Shape 186"/>
            <p:cNvSpPr/>
            <p:nvPr/>
          </p:nvSpPr>
          <p:spPr>
            <a:xfrm>
              <a:off x="5916613" y="2201069"/>
              <a:ext cx="625475" cy="582613"/>
            </a:xfrm>
            <a:custGeom>
              <a:avLst/>
              <a:gdLst/>
              <a:ahLst/>
              <a:cxnLst/>
              <a:rect l="0" t="0" r="0" b="0"/>
              <a:pathLst>
                <a:path w="120000" h="120000" extrusionOk="0">
                  <a:moveTo>
                    <a:pt x="28615" y="22479"/>
                  </a:moveTo>
                  <a:cubicBezTo>
                    <a:pt x="55076" y="0"/>
                    <a:pt x="107692" y="3305"/>
                    <a:pt x="120000" y="21818"/>
                  </a:cubicBezTo>
                  <a:cubicBezTo>
                    <a:pt x="115076" y="40661"/>
                    <a:pt x="118769" y="91239"/>
                    <a:pt x="115076" y="118016"/>
                  </a:cubicBezTo>
                  <a:cubicBezTo>
                    <a:pt x="115076" y="118016"/>
                    <a:pt x="115076" y="118016"/>
                    <a:pt x="115076" y="118016"/>
                  </a:cubicBezTo>
                  <a:cubicBezTo>
                    <a:pt x="115076" y="118347"/>
                    <a:pt x="115076" y="118677"/>
                    <a:pt x="115076" y="119008"/>
                  </a:cubicBezTo>
                  <a:cubicBezTo>
                    <a:pt x="114769" y="119008"/>
                    <a:pt x="114461" y="119669"/>
                    <a:pt x="114461" y="120000"/>
                  </a:cubicBezTo>
                  <a:cubicBezTo>
                    <a:pt x="114153" y="120000"/>
                    <a:pt x="113230" y="120000"/>
                    <a:pt x="112923" y="119669"/>
                  </a:cubicBezTo>
                  <a:cubicBezTo>
                    <a:pt x="112923" y="119669"/>
                    <a:pt x="112615" y="119338"/>
                    <a:pt x="112615" y="119338"/>
                  </a:cubicBezTo>
                  <a:cubicBezTo>
                    <a:pt x="112615" y="117024"/>
                    <a:pt x="112615" y="112396"/>
                    <a:pt x="112615" y="112066"/>
                  </a:cubicBezTo>
                  <a:cubicBezTo>
                    <a:pt x="112923" y="108429"/>
                    <a:pt x="113846" y="105123"/>
                    <a:pt x="114153" y="101487"/>
                  </a:cubicBezTo>
                  <a:cubicBezTo>
                    <a:pt x="111692" y="84297"/>
                    <a:pt x="104307" y="80991"/>
                    <a:pt x="100615" y="60495"/>
                  </a:cubicBezTo>
                  <a:cubicBezTo>
                    <a:pt x="99692" y="59173"/>
                    <a:pt x="98769" y="57851"/>
                    <a:pt x="97846" y="56528"/>
                  </a:cubicBezTo>
                  <a:cubicBezTo>
                    <a:pt x="96923" y="55206"/>
                    <a:pt x="95692" y="53553"/>
                    <a:pt x="94461" y="52231"/>
                  </a:cubicBezTo>
                  <a:cubicBezTo>
                    <a:pt x="93846" y="51900"/>
                    <a:pt x="93230" y="51570"/>
                    <a:pt x="92615" y="50909"/>
                  </a:cubicBezTo>
                  <a:cubicBezTo>
                    <a:pt x="78153" y="45289"/>
                    <a:pt x="78769" y="49586"/>
                    <a:pt x="65230" y="55537"/>
                  </a:cubicBezTo>
                  <a:cubicBezTo>
                    <a:pt x="60000" y="57851"/>
                    <a:pt x="45538" y="62148"/>
                    <a:pt x="39692" y="61487"/>
                  </a:cubicBezTo>
                  <a:cubicBezTo>
                    <a:pt x="37230" y="61487"/>
                    <a:pt x="28923" y="60495"/>
                    <a:pt x="28615" y="58181"/>
                  </a:cubicBezTo>
                  <a:cubicBezTo>
                    <a:pt x="17846" y="76033"/>
                    <a:pt x="16923" y="88925"/>
                    <a:pt x="13846" y="104132"/>
                  </a:cubicBezTo>
                  <a:cubicBezTo>
                    <a:pt x="14153" y="106776"/>
                    <a:pt x="14769" y="109421"/>
                    <a:pt x="14769" y="112066"/>
                  </a:cubicBezTo>
                  <a:cubicBezTo>
                    <a:pt x="14769" y="112396"/>
                    <a:pt x="15076" y="117024"/>
                    <a:pt x="14769" y="119338"/>
                  </a:cubicBezTo>
                  <a:cubicBezTo>
                    <a:pt x="14769" y="119338"/>
                    <a:pt x="14769" y="119669"/>
                    <a:pt x="14769" y="119669"/>
                  </a:cubicBezTo>
                  <a:cubicBezTo>
                    <a:pt x="14461" y="120000"/>
                    <a:pt x="13230" y="120000"/>
                    <a:pt x="13230" y="120000"/>
                  </a:cubicBezTo>
                  <a:cubicBezTo>
                    <a:pt x="13230" y="119669"/>
                    <a:pt x="12615" y="119008"/>
                    <a:pt x="12615" y="119008"/>
                  </a:cubicBezTo>
                  <a:cubicBezTo>
                    <a:pt x="12307" y="117685"/>
                    <a:pt x="12307" y="117024"/>
                    <a:pt x="12307" y="116033"/>
                  </a:cubicBezTo>
                  <a:cubicBezTo>
                    <a:pt x="12000" y="114710"/>
                    <a:pt x="12000" y="113057"/>
                    <a:pt x="11692" y="111735"/>
                  </a:cubicBezTo>
                  <a:cubicBezTo>
                    <a:pt x="7692" y="95206"/>
                    <a:pt x="0" y="29421"/>
                    <a:pt x="28615" y="22479"/>
                  </a:cubicBezTo>
                  <a:close/>
                  <a:moveTo>
                    <a:pt x="68923" y="44628"/>
                  </a:moveTo>
                  <a:cubicBezTo>
                    <a:pt x="69230" y="44628"/>
                    <a:pt x="69846" y="44297"/>
                    <a:pt x="70153" y="44297"/>
                  </a:cubicBezTo>
                  <a:cubicBezTo>
                    <a:pt x="69538" y="44297"/>
                    <a:pt x="68923" y="44628"/>
                    <a:pt x="68307" y="44628"/>
                  </a:cubicBezTo>
                  <a:cubicBezTo>
                    <a:pt x="68307" y="44628"/>
                    <a:pt x="68615" y="44628"/>
                    <a:pt x="68923"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 name="Shape 187"/>
            <p:cNvSpPr/>
            <p:nvPr/>
          </p:nvSpPr>
          <p:spPr>
            <a:xfrm>
              <a:off x="6245225" y="3050382"/>
              <a:ext cx="141288" cy="284163"/>
            </a:xfrm>
            <a:custGeom>
              <a:avLst/>
              <a:gdLst/>
              <a:ahLst/>
              <a:cxnLst/>
              <a:rect l="0" t="0" r="0" b="0"/>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 name="Shape 188"/>
            <p:cNvSpPr/>
            <p:nvPr/>
          </p:nvSpPr>
          <p:spPr>
            <a:xfrm>
              <a:off x="6245225" y="3050382"/>
              <a:ext cx="141288" cy="284163"/>
            </a:xfrm>
            <a:custGeom>
              <a:avLst/>
              <a:gdLst/>
              <a:ahLst/>
              <a:cxnLst/>
              <a:rect l="0" t="0" r="0" b="0"/>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Shape 189"/>
            <p:cNvSpPr/>
            <p:nvPr/>
          </p:nvSpPr>
          <p:spPr>
            <a:xfrm>
              <a:off x="6110288" y="3045619"/>
              <a:ext cx="268288" cy="171450"/>
            </a:xfrm>
            <a:custGeom>
              <a:avLst/>
              <a:gdLst/>
              <a:ahLst/>
              <a:cxnLst/>
              <a:rect l="0" t="0" r="0" b="0"/>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D0A88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Shape 190"/>
            <p:cNvSpPr/>
            <p:nvPr/>
          </p:nvSpPr>
          <p:spPr>
            <a:xfrm>
              <a:off x="6110288" y="3045619"/>
              <a:ext cx="268288" cy="171450"/>
            </a:xfrm>
            <a:custGeom>
              <a:avLst/>
              <a:gdLst/>
              <a:ahLst/>
              <a:cxnLst/>
              <a:rect l="0" t="0" r="0" b="0"/>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Shape 191"/>
            <p:cNvSpPr/>
            <p:nvPr/>
          </p:nvSpPr>
          <p:spPr>
            <a:xfrm>
              <a:off x="6219825" y="3329782"/>
              <a:ext cx="49213" cy="1588"/>
            </a:xfrm>
            <a:custGeom>
              <a:avLst/>
              <a:gdLst/>
              <a:ahLst/>
              <a:cxnLst/>
              <a:rect l="0" t="0" r="0" b="0"/>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Shape 192"/>
            <p:cNvSpPr/>
            <p:nvPr/>
          </p:nvSpPr>
          <p:spPr>
            <a:xfrm>
              <a:off x="6219825" y="3329782"/>
              <a:ext cx="49213" cy="1588"/>
            </a:xfrm>
            <a:custGeom>
              <a:avLst/>
              <a:gdLst/>
              <a:ahLst/>
              <a:cxnLst/>
              <a:rect l="0" t="0" r="0" b="0"/>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 name="Shape 193"/>
            <p:cNvSpPr/>
            <p:nvPr/>
          </p:nvSpPr>
          <p:spPr>
            <a:xfrm>
              <a:off x="6219825" y="3329782"/>
              <a:ext cx="49213" cy="1588"/>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Shape 194"/>
            <p:cNvSpPr/>
            <p:nvPr/>
          </p:nvSpPr>
          <p:spPr>
            <a:xfrm>
              <a:off x="6219825" y="3329782"/>
              <a:ext cx="49213" cy="1588"/>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Shape 195"/>
            <p:cNvSpPr/>
            <p:nvPr/>
          </p:nvSpPr>
          <p:spPr>
            <a:xfrm>
              <a:off x="3990975" y="2572544"/>
              <a:ext cx="1246188" cy="565150"/>
            </a:xfrm>
            <a:custGeom>
              <a:avLst/>
              <a:gdLst/>
              <a:ahLst/>
              <a:cxnLst/>
              <a:rect l="0" t="0" r="0" b="0"/>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Shape 196"/>
            <p:cNvSpPr/>
            <p:nvPr/>
          </p:nvSpPr>
          <p:spPr>
            <a:xfrm>
              <a:off x="3990975" y="2572544"/>
              <a:ext cx="1246188" cy="565150"/>
            </a:xfrm>
            <a:custGeom>
              <a:avLst/>
              <a:gdLst/>
              <a:ahLst/>
              <a:cxnLst/>
              <a:rect l="0" t="0" r="0" b="0"/>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7491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Shape 197"/>
            <p:cNvSpPr/>
            <p:nvPr/>
          </p:nvSpPr>
          <p:spPr>
            <a:xfrm>
              <a:off x="4479925" y="2167732"/>
              <a:ext cx="268288" cy="558800"/>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9C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Shape 198"/>
            <p:cNvSpPr/>
            <p:nvPr/>
          </p:nvSpPr>
          <p:spPr>
            <a:xfrm>
              <a:off x="4303713" y="2131219"/>
              <a:ext cx="112713" cy="163513"/>
            </a:xfrm>
            <a:custGeom>
              <a:avLst/>
              <a:gdLst/>
              <a:ahLst/>
              <a:cxnLst/>
              <a:rect l="0" t="0" r="0" b="0"/>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 name="Shape 199"/>
            <p:cNvSpPr/>
            <p:nvPr/>
          </p:nvSpPr>
          <p:spPr>
            <a:xfrm>
              <a:off x="4811713" y="2131219"/>
              <a:ext cx="111125" cy="163513"/>
            </a:xfrm>
            <a:custGeom>
              <a:avLst/>
              <a:gdLst/>
              <a:ahLst/>
              <a:cxnLst/>
              <a:rect l="0" t="0" r="0" b="0"/>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Shape 200"/>
            <p:cNvSpPr/>
            <p:nvPr/>
          </p:nvSpPr>
          <p:spPr>
            <a:xfrm>
              <a:off x="4556125" y="2702719"/>
              <a:ext cx="115888" cy="112713"/>
            </a:xfrm>
            <a:custGeom>
              <a:avLst/>
              <a:gdLst/>
              <a:ahLst/>
              <a:cxnLst/>
              <a:rect l="0" t="0" r="0" b="0"/>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Shape 201"/>
            <p:cNvSpPr/>
            <p:nvPr/>
          </p:nvSpPr>
          <p:spPr>
            <a:xfrm>
              <a:off x="4543425" y="2815432"/>
              <a:ext cx="142875" cy="322263"/>
            </a:xfrm>
            <a:custGeom>
              <a:avLst/>
              <a:gdLst/>
              <a:ahLst/>
              <a:cxnLst/>
              <a:rect l="0" t="0" r="0" b="0"/>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Shape 202"/>
            <p:cNvSpPr/>
            <p:nvPr/>
          </p:nvSpPr>
          <p:spPr>
            <a:xfrm>
              <a:off x="4543425" y="2815432"/>
              <a:ext cx="142875" cy="322263"/>
            </a:xfrm>
            <a:custGeom>
              <a:avLst/>
              <a:gdLst/>
              <a:ahLst/>
              <a:cxnLst/>
              <a:rect l="0" t="0" r="0" b="0"/>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Shape 203"/>
            <p:cNvSpPr/>
            <p:nvPr/>
          </p:nvSpPr>
          <p:spPr>
            <a:xfrm>
              <a:off x="4468813" y="2536032"/>
              <a:ext cx="146050" cy="282575"/>
            </a:xfrm>
            <a:custGeom>
              <a:avLst/>
              <a:gdLst/>
              <a:ahLst/>
              <a:cxnLst/>
              <a:rect l="0" t="0" r="0" b="0"/>
              <a:pathLst>
                <a:path w="120000" h="120000" extrusionOk="0">
                  <a:moveTo>
                    <a:pt x="9130" y="0"/>
                  </a:moveTo>
                  <a:lnTo>
                    <a:pt x="0" y="18876"/>
                  </a:lnTo>
                  <a:lnTo>
                    <a:pt x="26086"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Shape 204"/>
            <p:cNvSpPr/>
            <p:nvPr/>
          </p:nvSpPr>
          <p:spPr>
            <a:xfrm>
              <a:off x="4468813" y="2536032"/>
              <a:ext cx="146050" cy="282575"/>
            </a:xfrm>
            <a:custGeom>
              <a:avLst/>
              <a:gdLst/>
              <a:ahLst/>
              <a:cxnLst/>
              <a:rect l="0" t="0" r="0" b="0"/>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Shape 205"/>
            <p:cNvSpPr/>
            <p:nvPr/>
          </p:nvSpPr>
          <p:spPr>
            <a:xfrm>
              <a:off x="4479925" y="2480469"/>
              <a:ext cx="268288" cy="92075"/>
            </a:xfrm>
            <a:custGeom>
              <a:avLst/>
              <a:gdLst/>
              <a:ahLst/>
              <a:cxnLst/>
              <a:rect l="0" t="0" r="0" b="0"/>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E9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Shape 206"/>
            <p:cNvSpPr/>
            <p:nvPr/>
          </p:nvSpPr>
          <p:spPr>
            <a:xfrm>
              <a:off x="4202113" y="1783557"/>
              <a:ext cx="823913" cy="758825"/>
            </a:xfrm>
            <a:custGeom>
              <a:avLst/>
              <a:gdLst/>
              <a:ahLst/>
              <a:cxnLst/>
              <a:rect l="0" t="0" r="0" b="0"/>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Shape 207"/>
            <p:cNvSpPr/>
            <p:nvPr/>
          </p:nvSpPr>
          <p:spPr>
            <a:xfrm>
              <a:off x="4319588" y="1670844"/>
              <a:ext cx="633413" cy="598488"/>
            </a:xfrm>
            <a:custGeom>
              <a:avLst/>
              <a:gdLst/>
              <a:ahLst/>
              <a:cxnLst/>
              <a:rect l="0" t="0" r="0" b="0"/>
              <a:pathLst>
                <a:path w="120000" h="120000" extrusionOk="0">
                  <a:moveTo>
                    <a:pt x="91979" y="25093"/>
                  </a:moveTo>
                  <a:cubicBezTo>
                    <a:pt x="64873" y="0"/>
                    <a:pt x="12182" y="32171"/>
                    <a:pt x="0" y="50187"/>
                  </a:cubicBezTo>
                  <a:cubicBezTo>
                    <a:pt x="4873" y="68525"/>
                    <a:pt x="2436" y="92010"/>
                    <a:pt x="6091" y="118069"/>
                  </a:cubicBezTo>
                  <a:cubicBezTo>
                    <a:pt x="6091" y="118069"/>
                    <a:pt x="6091" y="118069"/>
                    <a:pt x="6091" y="118069"/>
                  </a:cubicBezTo>
                  <a:cubicBezTo>
                    <a:pt x="6091" y="118391"/>
                    <a:pt x="6395" y="118713"/>
                    <a:pt x="6395" y="119034"/>
                  </a:cubicBezTo>
                  <a:cubicBezTo>
                    <a:pt x="6395" y="119034"/>
                    <a:pt x="6700" y="119678"/>
                    <a:pt x="7005" y="119999"/>
                  </a:cubicBezTo>
                  <a:cubicBezTo>
                    <a:pt x="7005" y="119999"/>
                    <a:pt x="7918" y="119999"/>
                    <a:pt x="8223" y="119678"/>
                  </a:cubicBezTo>
                  <a:cubicBezTo>
                    <a:pt x="8527" y="119678"/>
                    <a:pt x="8527" y="119356"/>
                    <a:pt x="8527" y="119356"/>
                  </a:cubicBezTo>
                  <a:cubicBezTo>
                    <a:pt x="8527" y="117104"/>
                    <a:pt x="8527" y="112600"/>
                    <a:pt x="8527" y="112278"/>
                  </a:cubicBezTo>
                  <a:cubicBezTo>
                    <a:pt x="8223" y="108739"/>
                    <a:pt x="8832" y="105201"/>
                    <a:pt x="8223" y="101662"/>
                  </a:cubicBezTo>
                  <a:cubicBezTo>
                    <a:pt x="10659" y="85254"/>
                    <a:pt x="8527" y="84611"/>
                    <a:pt x="17055" y="68203"/>
                  </a:cubicBezTo>
                  <a:cubicBezTo>
                    <a:pt x="17969" y="66595"/>
                    <a:pt x="22538" y="61126"/>
                    <a:pt x="23147" y="60482"/>
                  </a:cubicBezTo>
                  <a:cubicBezTo>
                    <a:pt x="37157" y="55013"/>
                    <a:pt x="42335" y="64343"/>
                    <a:pt x="55736" y="70134"/>
                  </a:cubicBezTo>
                  <a:cubicBezTo>
                    <a:pt x="60609" y="72386"/>
                    <a:pt x="68527" y="72386"/>
                    <a:pt x="74010" y="72386"/>
                  </a:cubicBezTo>
                  <a:cubicBezTo>
                    <a:pt x="82842" y="72386"/>
                    <a:pt x="91370" y="62091"/>
                    <a:pt x="91675" y="59839"/>
                  </a:cubicBezTo>
                  <a:cubicBezTo>
                    <a:pt x="102335" y="77211"/>
                    <a:pt x="103553" y="89758"/>
                    <a:pt x="106598" y="104557"/>
                  </a:cubicBezTo>
                  <a:cubicBezTo>
                    <a:pt x="105989" y="107131"/>
                    <a:pt x="105685" y="109705"/>
                    <a:pt x="105380" y="112278"/>
                  </a:cubicBezTo>
                  <a:cubicBezTo>
                    <a:pt x="105380" y="112600"/>
                    <a:pt x="105380" y="117104"/>
                    <a:pt x="105380" y="119356"/>
                  </a:cubicBezTo>
                  <a:cubicBezTo>
                    <a:pt x="105380" y="119356"/>
                    <a:pt x="105380" y="119678"/>
                    <a:pt x="105685" y="119678"/>
                  </a:cubicBezTo>
                  <a:cubicBezTo>
                    <a:pt x="105989" y="119999"/>
                    <a:pt x="106903" y="119999"/>
                    <a:pt x="106903" y="119999"/>
                  </a:cubicBezTo>
                  <a:cubicBezTo>
                    <a:pt x="107208" y="119678"/>
                    <a:pt x="107512" y="119034"/>
                    <a:pt x="107512" y="119034"/>
                  </a:cubicBezTo>
                  <a:cubicBezTo>
                    <a:pt x="107817" y="117747"/>
                    <a:pt x="107817" y="117104"/>
                    <a:pt x="107817" y="116139"/>
                  </a:cubicBezTo>
                  <a:cubicBezTo>
                    <a:pt x="108121" y="114852"/>
                    <a:pt x="108426" y="113243"/>
                    <a:pt x="108426" y="111957"/>
                  </a:cubicBezTo>
                  <a:cubicBezTo>
                    <a:pt x="112385" y="95871"/>
                    <a:pt x="120000" y="31849"/>
                    <a:pt x="91979" y="25093"/>
                  </a:cubicBezTo>
                  <a:close/>
                  <a:moveTo>
                    <a:pt x="51776" y="46648"/>
                  </a:moveTo>
                  <a:cubicBezTo>
                    <a:pt x="51472" y="46648"/>
                    <a:pt x="51167" y="46327"/>
                    <a:pt x="50558" y="46327"/>
                  </a:cubicBezTo>
                  <a:cubicBezTo>
                    <a:pt x="51167" y="46327"/>
                    <a:pt x="51776" y="46648"/>
                    <a:pt x="52690" y="46648"/>
                  </a:cubicBezTo>
                  <a:cubicBezTo>
                    <a:pt x="52385" y="46648"/>
                    <a:pt x="52081" y="46648"/>
                    <a:pt x="51776" y="46648"/>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Shape 208"/>
            <p:cNvSpPr/>
            <p:nvPr/>
          </p:nvSpPr>
          <p:spPr>
            <a:xfrm>
              <a:off x="3124200" y="1610519"/>
              <a:ext cx="647700" cy="598488"/>
            </a:xfrm>
            <a:custGeom>
              <a:avLst/>
              <a:gdLst/>
              <a:ahLst/>
              <a:cxnLst/>
              <a:rect l="0" t="0" r="0" b="0"/>
              <a:pathLst>
                <a:path w="120000" h="120000" extrusionOk="0">
                  <a:moveTo>
                    <a:pt x="28217" y="25093"/>
                  </a:moveTo>
                  <a:cubicBezTo>
                    <a:pt x="54950" y="0"/>
                    <a:pt x="107524" y="31849"/>
                    <a:pt x="120000" y="50187"/>
                  </a:cubicBezTo>
                  <a:cubicBezTo>
                    <a:pt x="114950" y="68525"/>
                    <a:pt x="117326" y="92010"/>
                    <a:pt x="113762" y="118069"/>
                  </a:cubicBezTo>
                  <a:cubicBezTo>
                    <a:pt x="113762" y="118069"/>
                    <a:pt x="113762" y="118069"/>
                    <a:pt x="113762" y="118069"/>
                  </a:cubicBezTo>
                  <a:cubicBezTo>
                    <a:pt x="113762" y="118391"/>
                    <a:pt x="113762" y="118391"/>
                    <a:pt x="113465" y="118713"/>
                  </a:cubicBezTo>
                  <a:cubicBezTo>
                    <a:pt x="113465" y="119034"/>
                    <a:pt x="113168" y="119678"/>
                    <a:pt x="112871" y="119678"/>
                  </a:cubicBezTo>
                  <a:cubicBezTo>
                    <a:pt x="112871" y="119999"/>
                    <a:pt x="111980" y="119678"/>
                    <a:pt x="111683" y="119678"/>
                  </a:cubicBezTo>
                  <a:cubicBezTo>
                    <a:pt x="111386" y="119678"/>
                    <a:pt x="111386" y="119356"/>
                    <a:pt x="111386" y="119356"/>
                  </a:cubicBezTo>
                  <a:cubicBezTo>
                    <a:pt x="111386" y="117104"/>
                    <a:pt x="111386" y="112278"/>
                    <a:pt x="111386" y="112278"/>
                  </a:cubicBezTo>
                  <a:cubicBezTo>
                    <a:pt x="111683" y="108739"/>
                    <a:pt x="111089" y="105201"/>
                    <a:pt x="111683" y="101662"/>
                  </a:cubicBezTo>
                  <a:cubicBezTo>
                    <a:pt x="109306" y="85254"/>
                    <a:pt x="111386" y="84611"/>
                    <a:pt x="102772" y="67882"/>
                  </a:cubicBezTo>
                  <a:cubicBezTo>
                    <a:pt x="101881" y="66595"/>
                    <a:pt x="97425" y="61126"/>
                    <a:pt x="96831" y="60482"/>
                  </a:cubicBezTo>
                  <a:cubicBezTo>
                    <a:pt x="82574" y="55013"/>
                    <a:pt x="77821" y="64343"/>
                    <a:pt x="64455" y="69812"/>
                  </a:cubicBezTo>
                  <a:cubicBezTo>
                    <a:pt x="59108" y="72064"/>
                    <a:pt x="51386" y="72386"/>
                    <a:pt x="45742" y="72386"/>
                  </a:cubicBezTo>
                  <a:cubicBezTo>
                    <a:pt x="37128" y="72386"/>
                    <a:pt x="28514" y="62091"/>
                    <a:pt x="28217" y="59839"/>
                  </a:cubicBezTo>
                  <a:cubicBezTo>
                    <a:pt x="17524" y="77211"/>
                    <a:pt x="16633" y="89758"/>
                    <a:pt x="13366" y="104557"/>
                  </a:cubicBezTo>
                  <a:cubicBezTo>
                    <a:pt x="13960" y="107131"/>
                    <a:pt x="14257" y="109705"/>
                    <a:pt x="14554" y="112278"/>
                  </a:cubicBezTo>
                  <a:cubicBezTo>
                    <a:pt x="14554" y="112278"/>
                    <a:pt x="14851" y="117104"/>
                    <a:pt x="14554" y="119356"/>
                  </a:cubicBezTo>
                  <a:cubicBezTo>
                    <a:pt x="14554" y="119356"/>
                    <a:pt x="14554" y="119678"/>
                    <a:pt x="14257" y="119678"/>
                  </a:cubicBezTo>
                  <a:cubicBezTo>
                    <a:pt x="13960" y="119678"/>
                    <a:pt x="13069" y="119999"/>
                    <a:pt x="13069" y="119678"/>
                  </a:cubicBezTo>
                  <a:cubicBezTo>
                    <a:pt x="12772" y="119678"/>
                    <a:pt x="12475" y="119034"/>
                    <a:pt x="12475" y="118713"/>
                  </a:cubicBezTo>
                  <a:cubicBezTo>
                    <a:pt x="12178" y="117747"/>
                    <a:pt x="12178" y="117104"/>
                    <a:pt x="12178" y="116139"/>
                  </a:cubicBezTo>
                  <a:cubicBezTo>
                    <a:pt x="11881" y="114530"/>
                    <a:pt x="11584" y="113243"/>
                    <a:pt x="11584" y="111957"/>
                  </a:cubicBezTo>
                  <a:cubicBezTo>
                    <a:pt x="7425" y="95871"/>
                    <a:pt x="0" y="31849"/>
                    <a:pt x="28217" y="25093"/>
                  </a:cubicBezTo>
                  <a:close/>
                  <a:moveTo>
                    <a:pt x="68019" y="46648"/>
                  </a:moveTo>
                  <a:cubicBezTo>
                    <a:pt x="68316" y="46327"/>
                    <a:pt x="68910" y="46327"/>
                    <a:pt x="69207" y="46005"/>
                  </a:cubicBezTo>
                  <a:cubicBezTo>
                    <a:pt x="68613" y="46327"/>
                    <a:pt x="68019" y="46648"/>
                    <a:pt x="67425" y="46648"/>
                  </a:cubicBezTo>
                  <a:cubicBezTo>
                    <a:pt x="67722" y="46648"/>
                    <a:pt x="67722" y="46648"/>
                    <a:pt x="68019" y="4664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Shape 209"/>
            <p:cNvSpPr/>
            <p:nvPr/>
          </p:nvSpPr>
          <p:spPr>
            <a:xfrm>
              <a:off x="4614863" y="2536032"/>
              <a:ext cx="141288" cy="284163"/>
            </a:xfrm>
            <a:custGeom>
              <a:avLst/>
              <a:gdLst/>
              <a:ahLst/>
              <a:cxnLst/>
              <a:rect l="0" t="0" r="0" b="0"/>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Shape 210"/>
            <p:cNvSpPr/>
            <p:nvPr/>
          </p:nvSpPr>
          <p:spPr>
            <a:xfrm>
              <a:off x="4614863" y="2536032"/>
              <a:ext cx="141288" cy="284163"/>
            </a:xfrm>
            <a:custGeom>
              <a:avLst/>
              <a:gdLst/>
              <a:ahLst/>
              <a:cxnLst/>
              <a:rect l="0" t="0" r="0" b="0"/>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Shape 211"/>
            <p:cNvSpPr/>
            <p:nvPr/>
          </p:nvSpPr>
          <p:spPr>
            <a:xfrm>
              <a:off x="4479925" y="2531269"/>
              <a:ext cx="268288" cy="171450"/>
            </a:xfrm>
            <a:custGeom>
              <a:avLst/>
              <a:gdLst/>
              <a:ahLst/>
              <a:cxnLst/>
              <a:rect l="0" t="0" r="0" b="0"/>
              <a:pathLst>
                <a:path w="120000" h="120000" extrusionOk="0">
                  <a:moveTo>
                    <a:pt x="120000" y="0"/>
                  </a:moveTo>
                  <a:lnTo>
                    <a:pt x="60355" y="116666"/>
                  </a:lnTo>
                  <a:lnTo>
                    <a:pt x="0" y="0"/>
                  </a:lnTo>
                  <a:lnTo>
                    <a:pt x="0" y="3333"/>
                  </a:lnTo>
                  <a:lnTo>
                    <a:pt x="60355" y="120000"/>
                  </a:lnTo>
                  <a:lnTo>
                    <a:pt x="120000" y="3333"/>
                  </a:lnTo>
                  <a:lnTo>
                    <a:pt x="120000" y="0"/>
                  </a:lnTo>
                  <a:close/>
                </a:path>
              </a:pathLst>
            </a:custGeom>
            <a:solidFill>
              <a:srgbClr val="E9CEB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Shape 212"/>
            <p:cNvSpPr/>
            <p:nvPr/>
          </p:nvSpPr>
          <p:spPr>
            <a:xfrm>
              <a:off x="4479925" y="2531269"/>
              <a:ext cx="268288" cy="171450"/>
            </a:xfrm>
            <a:custGeom>
              <a:avLst/>
              <a:gdLst/>
              <a:ahLst/>
              <a:cxnLst/>
              <a:rect l="0" t="0" r="0" b="0"/>
              <a:pathLst>
                <a:path w="120000" h="120000" extrusionOk="0">
                  <a:moveTo>
                    <a:pt x="120000" y="0"/>
                  </a:moveTo>
                  <a:lnTo>
                    <a:pt x="60355" y="116666"/>
                  </a:lnTo>
                  <a:lnTo>
                    <a:pt x="0" y="0"/>
                  </a:lnTo>
                  <a:lnTo>
                    <a:pt x="0" y="3333"/>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Shape 213"/>
            <p:cNvSpPr/>
            <p:nvPr/>
          </p:nvSpPr>
          <p:spPr>
            <a:xfrm>
              <a:off x="4589463" y="2815432"/>
              <a:ext cx="49213" cy="1588"/>
            </a:xfrm>
            <a:custGeom>
              <a:avLst/>
              <a:gdLst/>
              <a:ahLst/>
              <a:cxnLst/>
              <a:rect l="0" t="0" r="0" b="0"/>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68829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Shape 214"/>
            <p:cNvSpPr/>
            <p:nvPr/>
          </p:nvSpPr>
          <p:spPr>
            <a:xfrm>
              <a:off x="4589463" y="2815432"/>
              <a:ext cx="49213" cy="1588"/>
            </a:xfrm>
            <a:custGeom>
              <a:avLst/>
              <a:gdLst/>
              <a:ahLst/>
              <a:cxnLst/>
              <a:rect l="0" t="0" r="0" b="0"/>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Shape 215"/>
            <p:cNvSpPr/>
            <p:nvPr/>
          </p:nvSpPr>
          <p:spPr>
            <a:xfrm>
              <a:off x="4589463" y="2815432"/>
              <a:ext cx="49213" cy="1588"/>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Shape 216"/>
            <p:cNvSpPr/>
            <p:nvPr/>
          </p:nvSpPr>
          <p:spPr>
            <a:xfrm>
              <a:off x="4589463" y="2815432"/>
              <a:ext cx="49213" cy="1588"/>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Shape 217"/>
            <p:cNvSpPr/>
            <p:nvPr/>
          </p:nvSpPr>
          <p:spPr>
            <a:xfrm>
              <a:off x="5054600" y="2539207"/>
              <a:ext cx="796925" cy="1042988"/>
            </a:xfrm>
            <a:custGeom>
              <a:avLst/>
              <a:gdLst/>
              <a:ahLst/>
              <a:cxnLst/>
              <a:rect l="0" t="0" r="0" b="0"/>
              <a:pathLst>
                <a:path w="120000" h="120000" extrusionOk="0">
                  <a:moveTo>
                    <a:pt x="43306" y="10892"/>
                  </a:moveTo>
                  <a:cubicBezTo>
                    <a:pt x="47661" y="4984"/>
                    <a:pt x="82741" y="0"/>
                    <a:pt x="97016" y="20676"/>
                  </a:cubicBezTo>
                  <a:cubicBezTo>
                    <a:pt x="111290" y="41353"/>
                    <a:pt x="104032" y="48553"/>
                    <a:pt x="112016" y="55938"/>
                  </a:cubicBezTo>
                  <a:cubicBezTo>
                    <a:pt x="120000" y="63323"/>
                    <a:pt x="112500" y="80123"/>
                    <a:pt x="106935" y="81600"/>
                  </a:cubicBezTo>
                  <a:cubicBezTo>
                    <a:pt x="101612" y="83076"/>
                    <a:pt x="103790" y="88800"/>
                    <a:pt x="106451" y="91384"/>
                  </a:cubicBezTo>
                  <a:cubicBezTo>
                    <a:pt x="117822" y="101907"/>
                    <a:pt x="101370" y="120000"/>
                    <a:pt x="57338" y="119815"/>
                  </a:cubicBezTo>
                  <a:cubicBezTo>
                    <a:pt x="10161" y="119446"/>
                    <a:pt x="967" y="98584"/>
                    <a:pt x="13064" y="92123"/>
                  </a:cubicBezTo>
                  <a:cubicBezTo>
                    <a:pt x="16935" y="90092"/>
                    <a:pt x="18387" y="86030"/>
                    <a:pt x="14032" y="82338"/>
                  </a:cubicBezTo>
                  <a:cubicBezTo>
                    <a:pt x="9919" y="78830"/>
                    <a:pt x="0" y="65353"/>
                    <a:pt x="9193" y="54461"/>
                  </a:cubicBezTo>
                  <a:cubicBezTo>
                    <a:pt x="18629" y="43384"/>
                    <a:pt x="10403" y="10892"/>
                    <a:pt x="43306" y="10892"/>
                  </a:cubicBezTo>
                </a:path>
              </a:pathLst>
            </a:custGeom>
            <a:solidFill>
              <a:srgbClr val="806049"/>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Shape 218"/>
            <p:cNvSpPr/>
            <p:nvPr/>
          </p:nvSpPr>
          <p:spPr>
            <a:xfrm>
              <a:off x="4859338" y="3375819"/>
              <a:ext cx="1182688" cy="468313"/>
            </a:xfrm>
            <a:custGeom>
              <a:avLst/>
              <a:gdLst/>
              <a:ahLst/>
              <a:cxnLst/>
              <a:rect l="0" t="0" r="0" b="0"/>
              <a:pathLst>
                <a:path w="120000" h="120000" extrusionOk="0">
                  <a:moveTo>
                    <a:pt x="71316" y="0"/>
                  </a:moveTo>
                  <a:cubicBezTo>
                    <a:pt x="71153" y="1232"/>
                    <a:pt x="48195" y="2054"/>
                    <a:pt x="48032" y="2876"/>
                  </a:cubicBezTo>
                  <a:cubicBezTo>
                    <a:pt x="40705" y="28767"/>
                    <a:pt x="25237" y="40273"/>
                    <a:pt x="12862" y="47260"/>
                  </a:cubicBezTo>
                  <a:cubicBezTo>
                    <a:pt x="488" y="54246"/>
                    <a:pt x="0" y="93698"/>
                    <a:pt x="0" y="119999"/>
                  </a:cubicBezTo>
                  <a:cubicBezTo>
                    <a:pt x="120000" y="119999"/>
                    <a:pt x="120000" y="119999"/>
                    <a:pt x="120000" y="119999"/>
                  </a:cubicBezTo>
                  <a:cubicBezTo>
                    <a:pt x="120000" y="93698"/>
                    <a:pt x="119837" y="54246"/>
                    <a:pt x="107137" y="47260"/>
                  </a:cubicBezTo>
                  <a:cubicBezTo>
                    <a:pt x="94599" y="39863"/>
                    <a:pt x="78154" y="27123"/>
                    <a:pt x="71316" y="0"/>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Shape 219"/>
            <p:cNvSpPr/>
            <p:nvPr/>
          </p:nvSpPr>
          <p:spPr>
            <a:xfrm>
              <a:off x="5332413" y="3002757"/>
              <a:ext cx="236538" cy="571500"/>
            </a:xfrm>
            <a:custGeom>
              <a:avLst/>
              <a:gdLst/>
              <a:ahLst/>
              <a:cxnLst/>
              <a:rect l="0" t="0" r="0" b="0"/>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5D5C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Shape 220"/>
            <p:cNvSpPr/>
            <p:nvPr/>
          </p:nvSpPr>
          <p:spPr>
            <a:xfrm>
              <a:off x="5670550" y="3012282"/>
              <a:ext cx="120650" cy="179388"/>
            </a:xfrm>
            <a:custGeom>
              <a:avLst/>
              <a:gdLst/>
              <a:ahLst/>
              <a:cxnLst/>
              <a:rect l="0" t="0" r="0" b="0"/>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Shape 221"/>
            <p:cNvSpPr/>
            <p:nvPr/>
          </p:nvSpPr>
          <p:spPr>
            <a:xfrm>
              <a:off x="5110163" y="3012282"/>
              <a:ext cx="120650" cy="179388"/>
            </a:xfrm>
            <a:custGeom>
              <a:avLst/>
              <a:gdLst/>
              <a:ahLst/>
              <a:cxnLst/>
              <a:rect l="0" t="0" r="0" b="0"/>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Shape 222"/>
            <p:cNvSpPr/>
            <p:nvPr/>
          </p:nvSpPr>
          <p:spPr>
            <a:xfrm>
              <a:off x="5332413" y="3304382"/>
              <a:ext cx="236538" cy="82550"/>
            </a:xfrm>
            <a:custGeom>
              <a:avLst/>
              <a:gdLst/>
              <a:ahLst/>
              <a:cxnLst/>
              <a:rect l="0" t="0" r="0" b="0"/>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4AA9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Shape 223"/>
            <p:cNvSpPr/>
            <p:nvPr/>
          </p:nvSpPr>
          <p:spPr>
            <a:xfrm>
              <a:off x="5126038" y="2639219"/>
              <a:ext cx="650875" cy="722313"/>
            </a:xfrm>
            <a:custGeom>
              <a:avLst/>
              <a:gdLst/>
              <a:ahLst/>
              <a:cxnLst/>
              <a:rect l="0" t="0" r="0" b="0"/>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Shape 224"/>
            <p:cNvSpPr/>
            <p:nvPr/>
          </p:nvSpPr>
          <p:spPr>
            <a:xfrm>
              <a:off x="5122863" y="2618582"/>
              <a:ext cx="688975" cy="496888"/>
            </a:xfrm>
            <a:custGeom>
              <a:avLst/>
              <a:gdLst/>
              <a:ahLst/>
              <a:cxnLst/>
              <a:rect l="0" t="0" r="0" b="0"/>
              <a:pathLst>
                <a:path w="120000" h="120000" extrusionOk="0">
                  <a:moveTo>
                    <a:pt x="47441" y="57290"/>
                  </a:moveTo>
                  <a:cubicBezTo>
                    <a:pt x="37674" y="86322"/>
                    <a:pt x="33488" y="95225"/>
                    <a:pt x="20372" y="87483"/>
                  </a:cubicBezTo>
                  <a:cubicBezTo>
                    <a:pt x="6976" y="79741"/>
                    <a:pt x="9488" y="101419"/>
                    <a:pt x="12000" y="116516"/>
                  </a:cubicBezTo>
                  <a:cubicBezTo>
                    <a:pt x="0" y="96000"/>
                    <a:pt x="1395" y="76258"/>
                    <a:pt x="5023" y="56129"/>
                  </a:cubicBezTo>
                  <a:cubicBezTo>
                    <a:pt x="9209" y="34064"/>
                    <a:pt x="29302" y="774"/>
                    <a:pt x="48279" y="1548"/>
                  </a:cubicBezTo>
                  <a:cubicBezTo>
                    <a:pt x="58604" y="0"/>
                    <a:pt x="74232" y="1935"/>
                    <a:pt x="90976" y="18193"/>
                  </a:cubicBezTo>
                  <a:cubicBezTo>
                    <a:pt x="120000" y="47225"/>
                    <a:pt x="110232" y="112258"/>
                    <a:pt x="102418" y="120000"/>
                  </a:cubicBezTo>
                  <a:cubicBezTo>
                    <a:pt x="109953" y="60000"/>
                    <a:pt x="91534" y="72000"/>
                    <a:pt x="78697" y="40645"/>
                  </a:cubicBezTo>
                  <a:cubicBezTo>
                    <a:pt x="74511" y="26709"/>
                    <a:pt x="58325" y="25935"/>
                    <a:pt x="47441" y="5729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Shape 225"/>
            <p:cNvSpPr/>
            <p:nvPr/>
          </p:nvSpPr>
          <p:spPr>
            <a:xfrm>
              <a:off x="5435600" y="3544094"/>
              <a:ext cx="23813" cy="300038"/>
            </a:xfrm>
            <a:prstGeom prst="rect">
              <a:avLst/>
            </a:pr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Shape 226"/>
            <p:cNvSpPr/>
            <p:nvPr/>
          </p:nvSpPr>
          <p:spPr>
            <a:xfrm>
              <a:off x="5248275" y="3386932"/>
              <a:ext cx="200025" cy="244475"/>
            </a:xfrm>
            <a:custGeom>
              <a:avLst/>
              <a:gdLst/>
              <a:ahLst/>
              <a:cxnLst/>
              <a:rect l="0" t="0" r="0" b="0"/>
              <a:pathLst>
                <a:path w="120000" h="120000" extrusionOk="0">
                  <a:moveTo>
                    <a:pt x="50476" y="0"/>
                  </a:moveTo>
                  <a:lnTo>
                    <a:pt x="0" y="38181"/>
                  </a:lnTo>
                  <a:lnTo>
                    <a:pt x="63809" y="120000"/>
                  </a:lnTo>
                  <a:lnTo>
                    <a:pt x="120000" y="76363"/>
                  </a:lnTo>
                  <a:lnTo>
                    <a:pt x="50476"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Shape 227"/>
            <p:cNvSpPr/>
            <p:nvPr/>
          </p:nvSpPr>
          <p:spPr>
            <a:xfrm>
              <a:off x="5248275" y="3386932"/>
              <a:ext cx="200025" cy="244475"/>
            </a:xfrm>
            <a:custGeom>
              <a:avLst/>
              <a:gdLst/>
              <a:ahLst/>
              <a:cxnLst/>
              <a:rect l="0" t="0" r="0" b="0"/>
              <a:pathLst>
                <a:path w="120000" h="120000" extrusionOk="0">
                  <a:moveTo>
                    <a:pt x="50476" y="0"/>
                  </a:moveTo>
                  <a:lnTo>
                    <a:pt x="0" y="38181"/>
                  </a:lnTo>
                  <a:lnTo>
                    <a:pt x="63809" y="120000"/>
                  </a:lnTo>
                  <a:lnTo>
                    <a:pt x="120000" y="76363"/>
                  </a:lnTo>
                  <a:lnTo>
                    <a:pt x="50476"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Shape 228"/>
            <p:cNvSpPr/>
            <p:nvPr/>
          </p:nvSpPr>
          <p:spPr>
            <a:xfrm>
              <a:off x="5448300" y="3385344"/>
              <a:ext cx="204788" cy="246063"/>
            </a:xfrm>
            <a:custGeom>
              <a:avLst/>
              <a:gdLst/>
              <a:ahLst/>
              <a:cxnLst/>
              <a:rect l="0" t="0" r="0" b="0"/>
              <a:pathLst>
                <a:path w="120000" h="120000" extrusionOk="0">
                  <a:moveTo>
                    <a:pt x="70697" y="0"/>
                  </a:moveTo>
                  <a:lnTo>
                    <a:pt x="120000" y="40258"/>
                  </a:lnTo>
                  <a:lnTo>
                    <a:pt x="54883" y="120000"/>
                  </a:lnTo>
                  <a:lnTo>
                    <a:pt x="0" y="76645"/>
                  </a:lnTo>
                  <a:lnTo>
                    <a:pt x="70697"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Shape 229"/>
            <p:cNvSpPr/>
            <p:nvPr/>
          </p:nvSpPr>
          <p:spPr>
            <a:xfrm>
              <a:off x="5448300" y="3385344"/>
              <a:ext cx="204788" cy="246063"/>
            </a:xfrm>
            <a:custGeom>
              <a:avLst/>
              <a:gdLst/>
              <a:ahLst/>
              <a:cxnLst/>
              <a:rect l="0" t="0" r="0" b="0"/>
              <a:pathLst>
                <a:path w="120000" h="120000" extrusionOk="0">
                  <a:moveTo>
                    <a:pt x="70697" y="0"/>
                  </a:moveTo>
                  <a:lnTo>
                    <a:pt x="120000" y="40258"/>
                  </a:lnTo>
                  <a:lnTo>
                    <a:pt x="54883" y="120000"/>
                  </a:lnTo>
                  <a:lnTo>
                    <a:pt x="0" y="76645"/>
                  </a:lnTo>
                  <a:lnTo>
                    <a:pt x="70697"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Shape 230"/>
            <p:cNvSpPr/>
            <p:nvPr/>
          </p:nvSpPr>
          <p:spPr>
            <a:xfrm>
              <a:off x="5200650" y="2972594"/>
              <a:ext cx="508000" cy="184150"/>
            </a:xfrm>
            <a:custGeom>
              <a:avLst/>
              <a:gdLst/>
              <a:ahLst/>
              <a:cxnLst/>
              <a:rect l="0" t="0" r="0" b="0"/>
              <a:pathLst>
                <a:path w="120000" h="120000" extrusionOk="0">
                  <a:moveTo>
                    <a:pt x="89620" y="118956"/>
                  </a:moveTo>
                  <a:cubicBezTo>
                    <a:pt x="90000" y="118956"/>
                    <a:pt x="90759" y="118956"/>
                    <a:pt x="91139" y="118956"/>
                  </a:cubicBezTo>
                  <a:cubicBezTo>
                    <a:pt x="107088" y="114782"/>
                    <a:pt x="111265" y="96000"/>
                    <a:pt x="112784" y="70956"/>
                  </a:cubicBezTo>
                  <a:cubicBezTo>
                    <a:pt x="114683" y="43826"/>
                    <a:pt x="115063" y="34434"/>
                    <a:pt x="117721" y="31304"/>
                  </a:cubicBezTo>
                  <a:cubicBezTo>
                    <a:pt x="119240" y="29217"/>
                    <a:pt x="120000" y="24000"/>
                    <a:pt x="120000" y="16695"/>
                  </a:cubicBezTo>
                  <a:cubicBezTo>
                    <a:pt x="119620" y="9391"/>
                    <a:pt x="119620" y="8347"/>
                    <a:pt x="116582" y="5217"/>
                  </a:cubicBezTo>
                  <a:cubicBezTo>
                    <a:pt x="114303" y="3130"/>
                    <a:pt x="100632" y="0"/>
                    <a:pt x="90379" y="2086"/>
                  </a:cubicBezTo>
                  <a:cubicBezTo>
                    <a:pt x="90379" y="9391"/>
                    <a:pt x="90379" y="9391"/>
                    <a:pt x="90379" y="9391"/>
                  </a:cubicBezTo>
                  <a:cubicBezTo>
                    <a:pt x="98354" y="8347"/>
                    <a:pt x="105949" y="10434"/>
                    <a:pt x="108227" y="14608"/>
                  </a:cubicBezTo>
                  <a:cubicBezTo>
                    <a:pt x="113544" y="24000"/>
                    <a:pt x="112025" y="67826"/>
                    <a:pt x="107468" y="89739"/>
                  </a:cubicBezTo>
                  <a:cubicBezTo>
                    <a:pt x="104810" y="104347"/>
                    <a:pt x="96835" y="111652"/>
                    <a:pt x="89620" y="112695"/>
                  </a:cubicBezTo>
                  <a:lnTo>
                    <a:pt x="89620" y="118956"/>
                  </a:lnTo>
                  <a:close/>
                  <a:moveTo>
                    <a:pt x="60000" y="15652"/>
                  </a:moveTo>
                  <a:cubicBezTo>
                    <a:pt x="56202" y="16695"/>
                    <a:pt x="41772" y="5217"/>
                    <a:pt x="31898" y="2086"/>
                  </a:cubicBezTo>
                  <a:cubicBezTo>
                    <a:pt x="31139" y="2086"/>
                    <a:pt x="30379" y="2086"/>
                    <a:pt x="29620" y="2086"/>
                  </a:cubicBezTo>
                  <a:cubicBezTo>
                    <a:pt x="29620" y="9391"/>
                    <a:pt x="29620" y="9391"/>
                    <a:pt x="29620" y="9391"/>
                  </a:cubicBezTo>
                  <a:cubicBezTo>
                    <a:pt x="37594" y="10434"/>
                    <a:pt x="46329" y="15652"/>
                    <a:pt x="49367" y="28173"/>
                  </a:cubicBezTo>
                  <a:cubicBezTo>
                    <a:pt x="54303" y="48000"/>
                    <a:pt x="45569" y="97043"/>
                    <a:pt x="37594" y="107478"/>
                  </a:cubicBezTo>
                  <a:cubicBezTo>
                    <a:pt x="35316" y="110608"/>
                    <a:pt x="31898" y="112695"/>
                    <a:pt x="28860" y="112695"/>
                  </a:cubicBezTo>
                  <a:cubicBezTo>
                    <a:pt x="28860" y="120000"/>
                    <a:pt x="28860" y="120000"/>
                    <a:pt x="28860" y="120000"/>
                  </a:cubicBezTo>
                  <a:cubicBezTo>
                    <a:pt x="42531" y="120000"/>
                    <a:pt x="47468" y="92869"/>
                    <a:pt x="49367" y="83478"/>
                  </a:cubicBezTo>
                  <a:cubicBezTo>
                    <a:pt x="52405" y="65739"/>
                    <a:pt x="51645" y="42782"/>
                    <a:pt x="59620" y="42782"/>
                  </a:cubicBezTo>
                  <a:cubicBezTo>
                    <a:pt x="67594" y="42782"/>
                    <a:pt x="66455" y="65739"/>
                    <a:pt x="69493" y="82434"/>
                  </a:cubicBezTo>
                  <a:cubicBezTo>
                    <a:pt x="71012" y="91826"/>
                    <a:pt x="75189" y="120000"/>
                    <a:pt x="89620" y="118956"/>
                  </a:cubicBezTo>
                  <a:cubicBezTo>
                    <a:pt x="89620" y="112695"/>
                    <a:pt x="89620" y="112695"/>
                    <a:pt x="89620" y="112695"/>
                  </a:cubicBezTo>
                  <a:cubicBezTo>
                    <a:pt x="86202" y="112695"/>
                    <a:pt x="82784" y="110608"/>
                    <a:pt x="80126" y="107478"/>
                  </a:cubicBezTo>
                  <a:cubicBezTo>
                    <a:pt x="72531" y="97043"/>
                    <a:pt x="64936" y="48000"/>
                    <a:pt x="70253" y="28173"/>
                  </a:cubicBezTo>
                  <a:cubicBezTo>
                    <a:pt x="73670" y="15652"/>
                    <a:pt x="82025" y="10434"/>
                    <a:pt x="90379" y="9391"/>
                  </a:cubicBezTo>
                  <a:cubicBezTo>
                    <a:pt x="90379" y="2086"/>
                    <a:pt x="90379" y="2086"/>
                    <a:pt x="90379" y="2086"/>
                  </a:cubicBezTo>
                  <a:cubicBezTo>
                    <a:pt x="89620" y="2086"/>
                    <a:pt x="89240" y="2086"/>
                    <a:pt x="88481" y="2086"/>
                  </a:cubicBezTo>
                  <a:cubicBezTo>
                    <a:pt x="79367" y="4173"/>
                    <a:pt x="67974" y="15652"/>
                    <a:pt x="60000" y="15652"/>
                  </a:cubicBezTo>
                  <a:close/>
                  <a:moveTo>
                    <a:pt x="29620" y="2086"/>
                  </a:moveTo>
                  <a:cubicBezTo>
                    <a:pt x="19367" y="1043"/>
                    <a:pt x="6075" y="4173"/>
                    <a:pt x="3417" y="6260"/>
                  </a:cubicBezTo>
                  <a:cubicBezTo>
                    <a:pt x="379" y="9391"/>
                    <a:pt x="379" y="10434"/>
                    <a:pt x="0" y="17739"/>
                  </a:cubicBezTo>
                  <a:cubicBezTo>
                    <a:pt x="0" y="24000"/>
                    <a:pt x="0" y="30260"/>
                    <a:pt x="1898" y="32347"/>
                  </a:cubicBezTo>
                  <a:cubicBezTo>
                    <a:pt x="4556" y="34434"/>
                    <a:pt x="4556" y="43826"/>
                    <a:pt x="5696" y="72000"/>
                  </a:cubicBezTo>
                  <a:cubicBezTo>
                    <a:pt x="6835" y="96000"/>
                    <a:pt x="10632" y="115826"/>
                    <a:pt x="26202" y="118956"/>
                  </a:cubicBezTo>
                  <a:cubicBezTo>
                    <a:pt x="27341" y="120000"/>
                    <a:pt x="28101" y="120000"/>
                    <a:pt x="28860" y="120000"/>
                  </a:cubicBezTo>
                  <a:cubicBezTo>
                    <a:pt x="28860" y="112695"/>
                    <a:pt x="28860" y="112695"/>
                    <a:pt x="28860" y="112695"/>
                  </a:cubicBezTo>
                  <a:cubicBezTo>
                    <a:pt x="21645" y="112695"/>
                    <a:pt x="13291" y="105391"/>
                    <a:pt x="10632" y="89739"/>
                  </a:cubicBezTo>
                  <a:cubicBezTo>
                    <a:pt x="6835" y="67826"/>
                    <a:pt x="6455" y="24000"/>
                    <a:pt x="11772" y="14608"/>
                  </a:cubicBezTo>
                  <a:cubicBezTo>
                    <a:pt x="14050" y="11478"/>
                    <a:pt x="21645" y="8347"/>
                    <a:pt x="29620" y="9391"/>
                  </a:cubicBezTo>
                  <a:lnTo>
                    <a:pt x="29620"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Shape 231"/>
            <p:cNvSpPr/>
            <p:nvPr/>
          </p:nvSpPr>
          <p:spPr>
            <a:xfrm>
              <a:off x="5448300" y="3542507"/>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path>
              </a:pathLst>
            </a:custGeom>
            <a:solidFill>
              <a:srgbClr val="24797E"/>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 name="Shape 232"/>
            <p:cNvSpPr/>
            <p:nvPr/>
          </p:nvSpPr>
          <p:spPr>
            <a:xfrm>
              <a:off x="5332413" y="3382169"/>
              <a:ext cx="236538" cy="160338"/>
            </a:xfrm>
            <a:custGeom>
              <a:avLst/>
              <a:gdLst/>
              <a:ahLst/>
              <a:cxnLst/>
              <a:rect l="0" t="0" r="0" b="0"/>
              <a:pathLst>
                <a:path w="120000" h="120000" extrusionOk="0">
                  <a:moveTo>
                    <a:pt x="120000" y="0"/>
                  </a:moveTo>
                  <a:cubicBezTo>
                    <a:pt x="58775" y="116400"/>
                    <a:pt x="58775" y="116400"/>
                    <a:pt x="58775" y="116400"/>
                  </a:cubicBezTo>
                  <a:cubicBezTo>
                    <a:pt x="0" y="0"/>
                    <a:pt x="0" y="0"/>
                    <a:pt x="0" y="0"/>
                  </a:cubicBezTo>
                  <a:cubicBezTo>
                    <a:pt x="0" y="3600"/>
                    <a:pt x="0" y="3600"/>
                    <a:pt x="0" y="3600"/>
                  </a:cubicBezTo>
                  <a:cubicBezTo>
                    <a:pt x="58775" y="120000"/>
                    <a:pt x="58775" y="120000"/>
                    <a:pt x="58775" y="120000"/>
                  </a:cubicBezTo>
                  <a:cubicBezTo>
                    <a:pt x="58775" y="120000"/>
                    <a:pt x="58775" y="120000"/>
                    <a:pt x="58775" y="120000"/>
                  </a:cubicBezTo>
                  <a:cubicBezTo>
                    <a:pt x="120000" y="2400"/>
                    <a:pt x="120000" y="2400"/>
                    <a:pt x="120000" y="2400"/>
                  </a:cubicBezTo>
                  <a:cubicBezTo>
                    <a:pt x="120000" y="0"/>
                    <a:pt x="120000" y="0"/>
                    <a:pt x="120000" y="0"/>
                  </a:cubicBezTo>
                </a:path>
              </a:pathLst>
            </a:custGeom>
            <a:solidFill>
              <a:srgbClr val="E9CAB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 name="Shape 233"/>
            <p:cNvSpPr/>
            <p:nvPr/>
          </p:nvSpPr>
          <p:spPr>
            <a:xfrm>
              <a:off x="3284538" y="3305969"/>
              <a:ext cx="1247775" cy="566738"/>
            </a:xfrm>
            <a:custGeom>
              <a:avLst/>
              <a:gdLst/>
              <a:ahLst/>
              <a:cxnLst/>
              <a:rect l="0" t="0" r="0" b="0"/>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Shape 234"/>
            <p:cNvSpPr/>
            <p:nvPr/>
          </p:nvSpPr>
          <p:spPr>
            <a:xfrm>
              <a:off x="3284538" y="3305969"/>
              <a:ext cx="1247775" cy="566738"/>
            </a:xfrm>
            <a:custGeom>
              <a:avLst/>
              <a:gdLst/>
              <a:ahLst/>
              <a:cxnLst/>
              <a:rect l="0" t="0" r="0" b="0"/>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Shape 235"/>
            <p:cNvSpPr/>
            <p:nvPr/>
          </p:nvSpPr>
          <p:spPr>
            <a:xfrm>
              <a:off x="3775075" y="2902744"/>
              <a:ext cx="266700" cy="560388"/>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FDBB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 name="Shape 236"/>
            <p:cNvSpPr/>
            <p:nvPr/>
          </p:nvSpPr>
          <p:spPr>
            <a:xfrm>
              <a:off x="3597275" y="2866232"/>
              <a:ext cx="112713" cy="165100"/>
            </a:xfrm>
            <a:custGeom>
              <a:avLst/>
              <a:gdLst/>
              <a:ahLst/>
              <a:cxnLst/>
              <a:rect l="0" t="0" r="0" b="0"/>
              <a:pathLst>
                <a:path w="120000" h="120000" extrusionOk="0">
                  <a:moveTo>
                    <a:pt x="34285" y="5882"/>
                  </a:moveTo>
                  <a:cubicBezTo>
                    <a:pt x="60000" y="0"/>
                    <a:pt x="90857" y="20000"/>
                    <a:pt x="106285" y="49411"/>
                  </a:cubicBezTo>
                  <a:cubicBezTo>
                    <a:pt x="120000" y="78823"/>
                    <a:pt x="111428" y="108235"/>
                    <a:pt x="85714" y="114117"/>
                  </a:cubicBezTo>
                  <a:cubicBezTo>
                    <a:pt x="60000" y="120000"/>
                    <a:pt x="29142" y="100000"/>
                    <a:pt x="13714" y="69411"/>
                  </a:cubicBezTo>
                  <a:cubicBezTo>
                    <a:pt x="0" y="40000"/>
                    <a:pt x="8571" y="11764"/>
                    <a:pt x="34285"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Shape 237"/>
            <p:cNvSpPr/>
            <p:nvPr/>
          </p:nvSpPr>
          <p:spPr>
            <a:xfrm>
              <a:off x="4106863" y="2866232"/>
              <a:ext cx="112713" cy="165100"/>
            </a:xfrm>
            <a:custGeom>
              <a:avLst/>
              <a:gdLst/>
              <a:ahLst/>
              <a:cxnLst/>
              <a:rect l="0" t="0" r="0" b="0"/>
              <a:pathLst>
                <a:path w="120000" h="120000" extrusionOk="0">
                  <a:moveTo>
                    <a:pt x="85714" y="5882"/>
                  </a:moveTo>
                  <a:cubicBezTo>
                    <a:pt x="60000" y="0"/>
                    <a:pt x="27428" y="20000"/>
                    <a:pt x="13714" y="49411"/>
                  </a:cubicBezTo>
                  <a:cubicBezTo>
                    <a:pt x="0" y="78823"/>
                    <a:pt x="8571" y="108235"/>
                    <a:pt x="34285" y="114117"/>
                  </a:cubicBezTo>
                  <a:cubicBezTo>
                    <a:pt x="58285" y="120000"/>
                    <a:pt x="90857" y="100000"/>
                    <a:pt x="104571" y="69411"/>
                  </a:cubicBezTo>
                  <a:cubicBezTo>
                    <a:pt x="120000" y="40000"/>
                    <a:pt x="111428" y="11764"/>
                    <a:pt x="85714"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Shape 238"/>
            <p:cNvSpPr/>
            <p:nvPr/>
          </p:nvSpPr>
          <p:spPr>
            <a:xfrm>
              <a:off x="3722688" y="3437732"/>
              <a:ext cx="354013" cy="434975"/>
            </a:xfrm>
            <a:custGeom>
              <a:avLst/>
              <a:gdLst/>
              <a:ahLst/>
              <a:cxnLst/>
              <a:rect l="0" t="0" r="0" b="0"/>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Shape 239"/>
            <p:cNvSpPr/>
            <p:nvPr/>
          </p:nvSpPr>
          <p:spPr>
            <a:xfrm>
              <a:off x="3598863" y="3312319"/>
              <a:ext cx="234950" cy="560388"/>
            </a:xfrm>
            <a:custGeom>
              <a:avLst/>
              <a:gdLst/>
              <a:ahLst/>
              <a:cxnLst/>
              <a:rect l="0" t="0" r="0" b="0"/>
              <a:pathLst>
                <a:path w="120000" h="120000" extrusionOk="0">
                  <a:moveTo>
                    <a:pt x="90000" y="0"/>
                  </a:moveTo>
                  <a:lnTo>
                    <a:pt x="90000" y="12917"/>
                  </a:lnTo>
                  <a:lnTo>
                    <a:pt x="120000" y="120000"/>
                  </a:lnTo>
                  <a:lnTo>
                    <a:pt x="68108" y="120000"/>
                  </a:lnTo>
                  <a:lnTo>
                    <a:pt x="12162" y="72407"/>
                  </a:lnTo>
                  <a:lnTo>
                    <a:pt x="65675" y="57110"/>
                  </a:lnTo>
                  <a:lnTo>
                    <a:pt x="0" y="44532"/>
                  </a:lnTo>
                  <a:lnTo>
                    <a:pt x="60810" y="5439"/>
                  </a:lnTo>
                  <a:lnTo>
                    <a:pt x="90000"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Shape 240"/>
            <p:cNvSpPr/>
            <p:nvPr/>
          </p:nvSpPr>
          <p:spPr>
            <a:xfrm>
              <a:off x="3984625" y="3312319"/>
              <a:ext cx="233363" cy="560388"/>
            </a:xfrm>
            <a:custGeom>
              <a:avLst/>
              <a:gdLst/>
              <a:ahLst/>
              <a:cxnLst/>
              <a:rect l="0" t="0" r="0" b="0"/>
              <a:pathLst>
                <a:path w="120000" h="120000" extrusionOk="0">
                  <a:moveTo>
                    <a:pt x="29387" y="0"/>
                  </a:moveTo>
                  <a:lnTo>
                    <a:pt x="29387" y="12917"/>
                  </a:lnTo>
                  <a:lnTo>
                    <a:pt x="0" y="120000"/>
                  </a:lnTo>
                  <a:lnTo>
                    <a:pt x="51428" y="120000"/>
                  </a:lnTo>
                  <a:lnTo>
                    <a:pt x="106938" y="72407"/>
                  </a:lnTo>
                  <a:lnTo>
                    <a:pt x="53877" y="57110"/>
                  </a:lnTo>
                  <a:lnTo>
                    <a:pt x="120000" y="44532"/>
                  </a:lnTo>
                  <a:lnTo>
                    <a:pt x="66122" y="6458"/>
                  </a:lnTo>
                  <a:lnTo>
                    <a:pt x="29387"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Shape 241"/>
            <p:cNvSpPr/>
            <p:nvPr/>
          </p:nvSpPr>
          <p:spPr>
            <a:xfrm>
              <a:off x="3851275" y="3437732"/>
              <a:ext cx="115888" cy="112713"/>
            </a:xfrm>
            <a:custGeom>
              <a:avLst/>
              <a:gdLst/>
              <a:ahLst/>
              <a:cxnLst/>
              <a:rect l="0" t="0" r="0" b="0"/>
              <a:pathLst>
                <a:path w="120000" h="120000" extrusionOk="0">
                  <a:moveTo>
                    <a:pt x="0" y="66857"/>
                  </a:moveTo>
                  <a:cubicBezTo>
                    <a:pt x="33333" y="120000"/>
                    <a:pt x="33333" y="120000"/>
                    <a:pt x="33333" y="120000"/>
                  </a:cubicBezTo>
                  <a:cubicBezTo>
                    <a:pt x="50000" y="120000"/>
                    <a:pt x="68333" y="120000"/>
                    <a:pt x="85000" y="120000"/>
                  </a:cubicBezTo>
                  <a:cubicBezTo>
                    <a:pt x="120000" y="66857"/>
                    <a:pt x="120000" y="66857"/>
                    <a:pt x="120000" y="66857"/>
                  </a:cubicBezTo>
                  <a:cubicBezTo>
                    <a:pt x="60000" y="0"/>
                    <a:pt x="60000" y="0"/>
                    <a:pt x="60000" y="0"/>
                  </a:cubicBezTo>
                  <a:cubicBezTo>
                    <a:pt x="0" y="66857"/>
                    <a:pt x="0" y="66857"/>
                    <a:pt x="0" y="66857"/>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Shape 242"/>
            <p:cNvSpPr/>
            <p:nvPr/>
          </p:nvSpPr>
          <p:spPr>
            <a:xfrm>
              <a:off x="3836988" y="3550444"/>
              <a:ext cx="142875" cy="322263"/>
            </a:xfrm>
            <a:custGeom>
              <a:avLst/>
              <a:gdLst/>
              <a:ahLst/>
              <a:cxnLst/>
              <a:rect l="0" t="0" r="0" b="0"/>
              <a:pathLst>
                <a:path w="120000" h="120000" extrusionOk="0">
                  <a:moveTo>
                    <a:pt x="38666" y="0"/>
                  </a:moveTo>
                  <a:lnTo>
                    <a:pt x="0" y="120000"/>
                  </a:lnTo>
                  <a:lnTo>
                    <a:pt x="120000" y="120000"/>
                  </a:lnTo>
                  <a:lnTo>
                    <a:pt x="81333" y="0"/>
                  </a:lnTo>
                  <a:lnTo>
                    <a:pt x="38666" y="0"/>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Shape 243"/>
            <p:cNvSpPr/>
            <p:nvPr/>
          </p:nvSpPr>
          <p:spPr>
            <a:xfrm>
              <a:off x="3836988" y="3550444"/>
              <a:ext cx="142875" cy="322263"/>
            </a:xfrm>
            <a:custGeom>
              <a:avLst/>
              <a:gdLst/>
              <a:ahLst/>
              <a:cxnLst/>
              <a:rect l="0" t="0" r="0" b="0"/>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Shape 244"/>
            <p:cNvSpPr/>
            <p:nvPr/>
          </p:nvSpPr>
          <p:spPr>
            <a:xfrm>
              <a:off x="3762375" y="3271044"/>
              <a:ext cx="146050" cy="282575"/>
            </a:xfrm>
            <a:custGeom>
              <a:avLst/>
              <a:gdLst/>
              <a:ahLst/>
              <a:cxnLst/>
              <a:rect l="0" t="0" r="0" b="0"/>
              <a:pathLst>
                <a:path w="120000" h="120000" extrusionOk="0">
                  <a:moveTo>
                    <a:pt x="10434" y="0"/>
                  </a:moveTo>
                  <a:lnTo>
                    <a:pt x="0" y="19550"/>
                  </a:lnTo>
                  <a:lnTo>
                    <a:pt x="27391" y="120000"/>
                  </a:lnTo>
                  <a:lnTo>
                    <a:pt x="120000" y="70786"/>
                  </a:lnTo>
                  <a:lnTo>
                    <a:pt x="10434"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Shape 245"/>
            <p:cNvSpPr/>
            <p:nvPr/>
          </p:nvSpPr>
          <p:spPr>
            <a:xfrm>
              <a:off x="3762375" y="3271044"/>
              <a:ext cx="146050" cy="282575"/>
            </a:xfrm>
            <a:custGeom>
              <a:avLst/>
              <a:gdLst/>
              <a:ahLst/>
              <a:cxnLst/>
              <a:rect l="0" t="0" r="0" b="0"/>
              <a:pathLst>
                <a:path w="120000" h="120000" extrusionOk="0">
                  <a:moveTo>
                    <a:pt x="10434" y="0"/>
                  </a:moveTo>
                  <a:lnTo>
                    <a:pt x="0" y="19550"/>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Shape 246"/>
            <p:cNvSpPr/>
            <p:nvPr/>
          </p:nvSpPr>
          <p:spPr>
            <a:xfrm>
              <a:off x="3775075" y="3215482"/>
              <a:ext cx="266700" cy="92075"/>
            </a:xfrm>
            <a:custGeom>
              <a:avLst/>
              <a:gdLst/>
              <a:ahLst/>
              <a:cxnLst/>
              <a:rect l="0" t="0" r="0" b="0"/>
              <a:pathLst>
                <a:path w="120000" h="120000" extrusionOk="0">
                  <a:moveTo>
                    <a:pt x="0" y="0"/>
                  </a:moveTo>
                  <a:cubicBezTo>
                    <a:pt x="0" y="12413"/>
                    <a:pt x="0" y="12413"/>
                    <a:pt x="0" y="12413"/>
                  </a:cubicBezTo>
                  <a:cubicBezTo>
                    <a:pt x="0" y="12413"/>
                    <a:pt x="30898" y="115862"/>
                    <a:pt x="60359" y="120000"/>
                  </a:cubicBezTo>
                  <a:cubicBezTo>
                    <a:pt x="60359" y="120000"/>
                    <a:pt x="61077" y="120000"/>
                    <a:pt x="61796" y="120000"/>
                  </a:cubicBezTo>
                  <a:cubicBezTo>
                    <a:pt x="90538" y="120000"/>
                    <a:pt x="120000" y="18620"/>
                    <a:pt x="120000" y="18620"/>
                  </a:cubicBezTo>
                  <a:cubicBezTo>
                    <a:pt x="120000" y="0"/>
                    <a:pt x="120000" y="0"/>
                    <a:pt x="120000" y="0"/>
                  </a:cubicBezTo>
                  <a:cubicBezTo>
                    <a:pt x="0" y="0"/>
                    <a:pt x="0" y="0"/>
                    <a:pt x="0" y="0"/>
                  </a:cubicBezTo>
                </a:path>
              </a:pathLst>
            </a:custGeom>
            <a:solidFill>
              <a:srgbClr val="CCAF9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Shape 247"/>
            <p:cNvSpPr/>
            <p:nvPr/>
          </p:nvSpPr>
          <p:spPr>
            <a:xfrm>
              <a:off x="3582988" y="2442369"/>
              <a:ext cx="685800" cy="682625"/>
            </a:xfrm>
            <a:custGeom>
              <a:avLst/>
              <a:gdLst/>
              <a:ahLst/>
              <a:cxnLst/>
              <a:rect l="0" t="0" r="0" b="0"/>
              <a:pathLst>
                <a:path w="120000" h="120000" extrusionOk="0">
                  <a:moveTo>
                    <a:pt x="94145" y="17223"/>
                  </a:moveTo>
                  <a:cubicBezTo>
                    <a:pt x="104824" y="18917"/>
                    <a:pt x="110725" y="26258"/>
                    <a:pt x="113255" y="36423"/>
                  </a:cubicBezTo>
                  <a:cubicBezTo>
                    <a:pt x="120000" y="62400"/>
                    <a:pt x="105948" y="119152"/>
                    <a:pt x="58173" y="119717"/>
                  </a:cubicBezTo>
                  <a:cubicBezTo>
                    <a:pt x="33442" y="120000"/>
                    <a:pt x="15737" y="113788"/>
                    <a:pt x="9274" y="93741"/>
                  </a:cubicBezTo>
                  <a:cubicBezTo>
                    <a:pt x="2810" y="73694"/>
                    <a:pt x="0" y="41223"/>
                    <a:pt x="14051" y="23152"/>
                  </a:cubicBezTo>
                  <a:cubicBezTo>
                    <a:pt x="31756" y="282"/>
                    <a:pt x="69133" y="0"/>
                    <a:pt x="94145" y="17223"/>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Shape 248"/>
            <p:cNvSpPr/>
            <p:nvPr/>
          </p:nvSpPr>
          <p:spPr>
            <a:xfrm>
              <a:off x="3497263" y="2518569"/>
              <a:ext cx="822325" cy="758825"/>
            </a:xfrm>
            <a:custGeom>
              <a:avLst/>
              <a:gdLst/>
              <a:ahLst/>
              <a:cxnLst/>
              <a:rect l="0" t="0" r="0" b="0"/>
              <a:pathLst>
                <a:path w="120000" h="120000" extrusionOk="0">
                  <a:moveTo>
                    <a:pt x="60116" y="0"/>
                  </a:moveTo>
                  <a:cubicBezTo>
                    <a:pt x="0" y="0"/>
                    <a:pt x="23157"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Shape 249"/>
            <p:cNvSpPr/>
            <p:nvPr/>
          </p:nvSpPr>
          <p:spPr>
            <a:xfrm>
              <a:off x="3560763" y="2497932"/>
              <a:ext cx="692150" cy="449263"/>
            </a:xfrm>
            <a:custGeom>
              <a:avLst/>
              <a:gdLst/>
              <a:ahLst/>
              <a:cxnLst/>
              <a:rect l="0" t="0" r="0" b="0"/>
              <a:pathLst>
                <a:path w="120000" h="120000" extrusionOk="0">
                  <a:moveTo>
                    <a:pt x="25893" y="52714"/>
                  </a:moveTo>
                  <a:cubicBezTo>
                    <a:pt x="38422" y="64714"/>
                    <a:pt x="48445" y="46714"/>
                    <a:pt x="59860" y="54428"/>
                  </a:cubicBezTo>
                  <a:cubicBezTo>
                    <a:pt x="71276" y="62142"/>
                    <a:pt x="102459" y="25285"/>
                    <a:pt x="109141" y="105857"/>
                  </a:cubicBezTo>
                  <a:cubicBezTo>
                    <a:pt x="120000" y="47571"/>
                    <a:pt x="103573" y="6000"/>
                    <a:pt x="62088" y="3000"/>
                  </a:cubicBezTo>
                  <a:cubicBezTo>
                    <a:pt x="17819" y="0"/>
                    <a:pt x="0" y="62142"/>
                    <a:pt x="12250" y="120000"/>
                  </a:cubicBezTo>
                  <a:cubicBezTo>
                    <a:pt x="11415" y="88714"/>
                    <a:pt x="16426" y="68142"/>
                    <a:pt x="25893" y="52714"/>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Shape 250"/>
            <p:cNvSpPr/>
            <p:nvPr/>
          </p:nvSpPr>
          <p:spPr>
            <a:xfrm>
              <a:off x="3703638" y="2658269"/>
              <a:ext cx="261938" cy="63500"/>
            </a:xfrm>
            <a:custGeom>
              <a:avLst/>
              <a:gdLst/>
              <a:ahLst/>
              <a:cxnLst/>
              <a:rect l="0" t="0" r="0" b="0"/>
              <a:pathLst>
                <a:path w="120000" h="120000" extrusionOk="0">
                  <a:moveTo>
                    <a:pt x="0" y="33000"/>
                  </a:moveTo>
                  <a:cubicBezTo>
                    <a:pt x="736" y="105000"/>
                    <a:pt x="30184" y="114000"/>
                    <a:pt x="42699" y="117000"/>
                  </a:cubicBezTo>
                  <a:cubicBezTo>
                    <a:pt x="54478" y="120000"/>
                    <a:pt x="65521" y="114000"/>
                    <a:pt x="76564" y="99000"/>
                  </a:cubicBezTo>
                  <a:cubicBezTo>
                    <a:pt x="90552" y="84000"/>
                    <a:pt x="108220" y="63000"/>
                    <a:pt x="119263" y="27000"/>
                  </a:cubicBezTo>
                  <a:cubicBezTo>
                    <a:pt x="120000" y="21000"/>
                    <a:pt x="120000" y="15000"/>
                    <a:pt x="118527" y="12000"/>
                  </a:cubicBezTo>
                  <a:cubicBezTo>
                    <a:pt x="97177" y="0"/>
                    <a:pt x="75092" y="69000"/>
                    <a:pt x="53742" y="78000"/>
                  </a:cubicBezTo>
                  <a:cubicBezTo>
                    <a:pt x="36809" y="84000"/>
                    <a:pt x="14723" y="75000"/>
                    <a:pt x="2208" y="30000"/>
                  </a:cubicBezTo>
                  <a:cubicBezTo>
                    <a:pt x="736" y="27000"/>
                    <a:pt x="0" y="27000"/>
                    <a:pt x="0" y="33000"/>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Shape 251"/>
            <p:cNvSpPr/>
            <p:nvPr/>
          </p:nvSpPr>
          <p:spPr>
            <a:xfrm>
              <a:off x="3659188" y="2859882"/>
              <a:ext cx="504825" cy="185738"/>
            </a:xfrm>
            <a:custGeom>
              <a:avLst/>
              <a:gdLst/>
              <a:ahLst/>
              <a:cxnLst/>
              <a:rect l="0" t="0" r="0" b="0"/>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Shape 252"/>
            <p:cNvSpPr/>
            <p:nvPr/>
          </p:nvSpPr>
          <p:spPr>
            <a:xfrm>
              <a:off x="3908425" y="3271044"/>
              <a:ext cx="142875" cy="284163"/>
            </a:xfrm>
            <a:custGeom>
              <a:avLst/>
              <a:gdLst/>
              <a:ahLst/>
              <a:cxnLst/>
              <a:rect l="0" t="0" r="0" b="0"/>
              <a:pathLst>
                <a:path w="120000" h="120000" extrusionOk="0">
                  <a:moveTo>
                    <a:pt x="112000" y="0"/>
                  </a:moveTo>
                  <a:lnTo>
                    <a:pt x="120000" y="19441"/>
                  </a:lnTo>
                  <a:lnTo>
                    <a:pt x="94666" y="120000"/>
                  </a:lnTo>
                  <a:lnTo>
                    <a:pt x="0" y="70391"/>
                  </a:lnTo>
                  <a:lnTo>
                    <a:pt x="11200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Shape 253"/>
            <p:cNvSpPr/>
            <p:nvPr/>
          </p:nvSpPr>
          <p:spPr>
            <a:xfrm>
              <a:off x="3908425" y="3271044"/>
              <a:ext cx="142875" cy="284163"/>
            </a:xfrm>
            <a:custGeom>
              <a:avLst/>
              <a:gdLst/>
              <a:ahLst/>
              <a:cxnLst/>
              <a:rect l="0" t="0" r="0" b="0"/>
              <a:pathLst>
                <a:path w="120000" h="120000" extrusionOk="0">
                  <a:moveTo>
                    <a:pt x="112000" y="0"/>
                  </a:moveTo>
                  <a:lnTo>
                    <a:pt x="120000" y="19441"/>
                  </a:lnTo>
                  <a:lnTo>
                    <a:pt x="94666"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 name="Shape 254"/>
            <p:cNvSpPr/>
            <p:nvPr/>
          </p:nvSpPr>
          <p:spPr>
            <a:xfrm>
              <a:off x="3775075" y="3266282"/>
              <a:ext cx="266700" cy="171450"/>
            </a:xfrm>
            <a:custGeom>
              <a:avLst/>
              <a:gdLst/>
              <a:ahLst/>
              <a:cxnLst/>
              <a:rect l="0" t="0" r="0" b="0"/>
              <a:pathLst>
                <a:path w="120000" h="120000" extrusionOk="0">
                  <a:moveTo>
                    <a:pt x="120000" y="0"/>
                  </a:moveTo>
                  <a:lnTo>
                    <a:pt x="60000" y="116666"/>
                  </a:lnTo>
                  <a:lnTo>
                    <a:pt x="0" y="0"/>
                  </a:lnTo>
                  <a:lnTo>
                    <a:pt x="0" y="3333"/>
                  </a:lnTo>
                  <a:lnTo>
                    <a:pt x="60000" y="120000"/>
                  </a:lnTo>
                  <a:lnTo>
                    <a:pt x="120000" y="3333"/>
                  </a:lnTo>
                  <a:lnTo>
                    <a:pt x="120000" y="0"/>
                  </a:lnTo>
                  <a:close/>
                </a:path>
              </a:pathLst>
            </a:custGeom>
            <a:solidFill>
              <a:srgbClr val="F2D0B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 name="Shape 255"/>
            <p:cNvSpPr/>
            <p:nvPr/>
          </p:nvSpPr>
          <p:spPr>
            <a:xfrm>
              <a:off x="3775075" y="3266282"/>
              <a:ext cx="266700" cy="171450"/>
            </a:xfrm>
            <a:custGeom>
              <a:avLst/>
              <a:gdLst/>
              <a:ahLst/>
              <a:cxnLst/>
              <a:rect l="0" t="0" r="0" b="0"/>
              <a:pathLst>
                <a:path w="120000" h="120000" extrusionOk="0">
                  <a:moveTo>
                    <a:pt x="120000" y="0"/>
                  </a:moveTo>
                  <a:lnTo>
                    <a:pt x="60000" y="116666"/>
                  </a:lnTo>
                  <a:lnTo>
                    <a:pt x="0" y="0"/>
                  </a:lnTo>
                  <a:lnTo>
                    <a:pt x="0" y="3333"/>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Shape 256"/>
            <p:cNvSpPr/>
            <p:nvPr/>
          </p:nvSpPr>
          <p:spPr>
            <a:xfrm>
              <a:off x="3933825" y="3550444"/>
              <a:ext cx="1588" cy="1588"/>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 name="Shape 257"/>
            <p:cNvSpPr/>
            <p:nvPr/>
          </p:nvSpPr>
          <p:spPr>
            <a:xfrm>
              <a:off x="3933825" y="3550444"/>
              <a:ext cx="1588" cy="1588"/>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 name="Shape 258"/>
            <p:cNvSpPr/>
            <p:nvPr/>
          </p:nvSpPr>
          <p:spPr>
            <a:xfrm>
              <a:off x="3883025" y="3550444"/>
              <a:ext cx="52388" cy="1588"/>
            </a:xfrm>
            <a:custGeom>
              <a:avLst/>
              <a:gdLst/>
              <a:ahLst/>
              <a:cxnLst/>
              <a:rect l="0" t="0" r="0" b="0"/>
              <a:pathLst>
                <a:path w="120000" h="120000" extrusionOk="0">
                  <a:moveTo>
                    <a:pt x="116363" y="0"/>
                  </a:moveTo>
                  <a:lnTo>
                    <a:pt x="0" y="0"/>
                  </a:lnTo>
                  <a:lnTo>
                    <a:pt x="0" y="120000"/>
                  </a:lnTo>
                  <a:lnTo>
                    <a:pt x="120000" y="120000"/>
                  </a:lnTo>
                  <a:lnTo>
                    <a:pt x="116363" y="0"/>
                  </a:lnTo>
                  <a:close/>
                </a:path>
              </a:pathLst>
            </a:custGeom>
            <a:solidFill>
              <a:srgbClr val="B5323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 name="Shape 259"/>
            <p:cNvSpPr/>
            <p:nvPr/>
          </p:nvSpPr>
          <p:spPr>
            <a:xfrm>
              <a:off x="3883025" y="3550444"/>
              <a:ext cx="52388" cy="1588"/>
            </a:xfrm>
            <a:custGeom>
              <a:avLst/>
              <a:gdLst/>
              <a:ahLst/>
              <a:cxnLst/>
              <a:rect l="0" t="0" r="0" b="0"/>
              <a:pathLst>
                <a:path w="120000" h="120000" extrusionOk="0">
                  <a:moveTo>
                    <a:pt x="116363" y="0"/>
                  </a:moveTo>
                  <a:lnTo>
                    <a:pt x="0" y="0"/>
                  </a:lnTo>
                  <a:lnTo>
                    <a:pt x="0" y="120000"/>
                  </a:lnTo>
                  <a:lnTo>
                    <a:pt x="120000" y="120000"/>
                  </a:lnTo>
                  <a:lnTo>
                    <a:pt x="116363"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 name="Shape 260"/>
            <p:cNvSpPr/>
            <p:nvPr/>
          </p:nvSpPr>
          <p:spPr>
            <a:xfrm>
              <a:off x="3971925" y="3472656"/>
              <a:ext cx="1246188" cy="565150"/>
            </a:xfrm>
            <a:custGeom>
              <a:avLst/>
              <a:gdLst/>
              <a:ahLst/>
              <a:cxnLst/>
              <a:rect l="0" t="0" r="0" b="0"/>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 name="Shape 261"/>
            <p:cNvSpPr/>
            <p:nvPr/>
          </p:nvSpPr>
          <p:spPr>
            <a:xfrm>
              <a:off x="3971925" y="3472656"/>
              <a:ext cx="1246188" cy="565150"/>
            </a:xfrm>
            <a:custGeom>
              <a:avLst/>
              <a:gdLst/>
              <a:ahLst/>
              <a:cxnLst/>
              <a:rect l="0" t="0" r="0" b="0"/>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Shape 262"/>
            <p:cNvSpPr/>
            <p:nvPr/>
          </p:nvSpPr>
          <p:spPr>
            <a:xfrm>
              <a:off x="4460875" y="3066256"/>
              <a:ext cx="268288" cy="560388"/>
            </a:xfrm>
            <a:custGeom>
              <a:avLst/>
              <a:gdLst/>
              <a:ahLst/>
              <a:cxnLst/>
              <a:rect l="0" t="0" r="0" b="0"/>
              <a:pathLst>
                <a:path w="120000" h="120000" extrusionOk="0">
                  <a:moveTo>
                    <a:pt x="0" y="35415"/>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415"/>
                    <a:pt x="120000" y="35415"/>
                    <a:pt x="120000" y="35415"/>
                  </a:cubicBezTo>
                  <a:cubicBezTo>
                    <a:pt x="120000" y="0"/>
                    <a:pt x="0" y="0"/>
                    <a:pt x="0" y="35415"/>
                  </a:cubicBezTo>
                </a:path>
              </a:pathLst>
            </a:custGeom>
            <a:solidFill>
              <a:srgbClr val="F6C5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 name="Shape 263"/>
            <p:cNvSpPr/>
            <p:nvPr/>
          </p:nvSpPr>
          <p:spPr>
            <a:xfrm>
              <a:off x="4283075" y="3031331"/>
              <a:ext cx="112713" cy="163513"/>
            </a:xfrm>
            <a:custGeom>
              <a:avLst/>
              <a:gdLst/>
              <a:ahLst/>
              <a:cxnLst/>
              <a:rect l="0" t="0" r="0" b="0"/>
              <a:pathLst>
                <a:path w="120000" h="120000" extrusionOk="0">
                  <a:moveTo>
                    <a:pt x="34285" y="5882"/>
                  </a:moveTo>
                  <a:cubicBezTo>
                    <a:pt x="60000" y="0"/>
                    <a:pt x="92571" y="20000"/>
                    <a:pt x="106285" y="49411"/>
                  </a:cubicBezTo>
                  <a:cubicBezTo>
                    <a:pt x="120000" y="80000"/>
                    <a:pt x="111428" y="108235"/>
                    <a:pt x="87428" y="114117"/>
                  </a:cubicBezTo>
                  <a:cubicBezTo>
                    <a:pt x="61714" y="120000"/>
                    <a:pt x="29142" y="100000"/>
                    <a:pt x="15428" y="70588"/>
                  </a:cubicBezTo>
                  <a:cubicBezTo>
                    <a:pt x="0" y="40000"/>
                    <a:pt x="10285" y="11764"/>
                    <a:pt x="34285"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 name="Shape 264"/>
            <p:cNvSpPr/>
            <p:nvPr/>
          </p:nvSpPr>
          <p:spPr>
            <a:xfrm>
              <a:off x="4791075" y="3031331"/>
              <a:ext cx="112713" cy="163513"/>
            </a:xfrm>
            <a:custGeom>
              <a:avLst/>
              <a:gdLst/>
              <a:ahLst/>
              <a:cxnLst/>
              <a:rect l="0" t="0" r="0" b="0"/>
              <a:pathLst>
                <a:path w="120000" h="120000" extrusionOk="0">
                  <a:moveTo>
                    <a:pt x="85714" y="5882"/>
                  </a:moveTo>
                  <a:cubicBezTo>
                    <a:pt x="61714" y="0"/>
                    <a:pt x="29142" y="20000"/>
                    <a:pt x="15428" y="49411"/>
                  </a:cubicBezTo>
                  <a:cubicBezTo>
                    <a:pt x="0" y="80000"/>
                    <a:pt x="8571" y="108235"/>
                    <a:pt x="34285" y="114117"/>
                  </a:cubicBezTo>
                  <a:cubicBezTo>
                    <a:pt x="60000" y="120000"/>
                    <a:pt x="90857" y="100000"/>
                    <a:pt x="106285" y="70588"/>
                  </a:cubicBezTo>
                  <a:cubicBezTo>
                    <a:pt x="120000" y="40000"/>
                    <a:pt x="111428" y="11764"/>
                    <a:pt x="85714"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 name="Shape 265"/>
            <p:cNvSpPr/>
            <p:nvPr/>
          </p:nvSpPr>
          <p:spPr>
            <a:xfrm>
              <a:off x="4408488" y="3602831"/>
              <a:ext cx="354013" cy="434975"/>
            </a:xfrm>
            <a:custGeom>
              <a:avLst/>
              <a:gdLst/>
              <a:ahLst/>
              <a:cxnLst/>
              <a:rect l="0" t="0" r="0" b="0"/>
              <a:pathLst>
                <a:path w="120000" h="120000" extrusionOk="0">
                  <a:moveTo>
                    <a:pt x="63529" y="0"/>
                  </a:moveTo>
                  <a:cubicBezTo>
                    <a:pt x="63529" y="0"/>
                    <a:pt x="0" y="12398"/>
                    <a:pt x="0" y="15498"/>
                  </a:cubicBezTo>
                  <a:cubicBezTo>
                    <a:pt x="0" y="18597"/>
                    <a:pt x="24434" y="120000"/>
                    <a:pt x="24434" y="120000"/>
                  </a:cubicBezTo>
                  <a:cubicBezTo>
                    <a:pt x="109683" y="120000"/>
                    <a:pt x="109683" y="120000"/>
                    <a:pt x="109683" y="120000"/>
                  </a:cubicBezTo>
                  <a:cubicBezTo>
                    <a:pt x="120000" y="15940"/>
                    <a:pt x="120000" y="15940"/>
                    <a:pt x="120000" y="15940"/>
                  </a:cubicBezTo>
                  <a:cubicBezTo>
                    <a:pt x="63529" y="0"/>
                    <a:pt x="63529" y="0"/>
                    <a:pt x="63529" y="0"/>
                  </a:cubicBezTo>
                </a:path>
              </a:pathLst>
            </a:custGeom>
            <a:solidFill>
              <a:srgbClr val="9FBAC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Shape 266"/>
            <p:cNvSpPr/>
            <p:nvPr/>
          </p:nvSpPr>
          <p:spPr>
            <a:xfrm>
              <a:off x="4286250" y="3475831"/>
              <a:ext cx="233363" cy="561975"/>
            </a:xfrm>
            <a:custGeom>
              <a:avLst/>
              <a:gdLst/>
              <a:ahLst/>
              <a:cxnLst/>
              <a:rect l="0" t="0" r="0" b="0"/>
              <a:pathLst>
                <a:path w="120000" h="120000" extrusionOk="0">
                  <a:moveTo>
                    <a:pt x="89795" y="0"/>
                  </a:moveTo>
                  <a:lnTo>
                    <a:pt x="89795" y="12881"/>
                  </a:lnTo>
                  <a:lnTo>
                    <a:pt x="120000" y="119999"/>
                  </a:lnTo>
                  <a:lnTo>
                    <a:pt x="68571" y="119999"/>
                  </a:lnTo>
                  <a:lnTo>
                    <a:pt x="11428" y="72203"/>
                  </a:lnTo>
                  <a:lnTo>
                    <a:pt x="66122" y="57627"/>
                  </a:lnTo>
                  <a:lnTo>
                    <a:pt x="0" y="44406"/>
                  </a:lnTo>
                  <a:lnTo>
                    <a:pt x="60408" y="5423"/>
                  </a:lnTo>
                  <a:lnTo>
                    <a:pt x="89795"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Shape 267"/>
            <p:cNvSpPr/>
            <p:nvPr/>
          </p:nvSpPr>
          <p:spPr>
            <a:xfrm>
              <a:off x="4670425" y="3475831"/>
              <a:ext cx="231775" cy="561975"/>
            </a:xfrm>
            <a:custGeom>
              <a:avLst/>
              <a:gdLst/>
              <a:ahLst/>
              <a:cxnLst/>
              <a:rect l="0" t="0" r="0" b="0"/>
              <a:pathLst>
                <a:path w="120000" h="120000" extrusionOk="0">
                  <a:moveTo>
                    <a:pt x="30410" y="0"/>
                  </a:moveTo>
                  <a:lnTo>
                    <a:pt x="30410" y="12881"/>
                  </a:lnTo>
                  <a:lnTo>
                    <a:pt x="0" y="119999"/>
                  </a:lnTo>
                  <a:lnTo>
                    <a:pt x="50958" y="119999"/>
                  </a:lnTo>
                  <a:lnTo>
                    <a:pt x="108493" y="72203"/>
                  </a:lnTo>
                  <a:lnTo>
                    <a:pt x="53424" y="57627"/>
                  </a:lnTo>
                  <a:lnTo>
                    <a:pt x="119999" y="44406"/>
                  </a:lnTo>
                  <a:lnTo>
                    <a:pt x="65753" y="6779"/>
                  </a:lnTo>
                  <a:lnTo>
                    <a:pt x="3041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 name="Shape 268"/>
            <p:cNvSpPr/>
            <p:nvPr/>
          </p:nvSpPr>
          <p:spPr>
            <a:xfrm>
              <a:off x="4537075" y="3602831"/>
              <a:ext cx="114300" cy="111125"/>
            </a:xfrm>
            <a:custGeom>
              <a:avLst/>
              <a:gdLst/>
              <a:ahLst/>
              <a:cxnLst/>
              <a:rect l="0" t="0" r="0" b="0"/>
              <a:pathLst>
                <a:path w="120000" h="120000" extrusionOk="0">
                  <a:moveTo>
                    <a:pt x="0" y="66857"/>
                  </a:moveTo>
                  <a:cubicBezTo>
                    <a:pt x="33333" y="120000"/>
                    <a:pt x="33333" y="120000"/>
                    <a:pt x="33333" y="120000"/>
                  </a:cubicBezTo>
                  <a:cubicBezTo>
                    <a:pt x="51666" y="120000"/>
                    <a:pt x="68333"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28A8E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Shape 269"/>
            <p:cNvSpPr/>
            <p:nvPr/>
          </p:nvSpPr>
          <p:spPr>
            <a:xfrm>
              <a:off x="4524375" y="3713956"/>
              <a:ext cx="142875" cy="323850"/>
            </a:xfrm>
            <a:custGeom>
              <a:avLst/>
              <a:gdLst/>
              <a:ahLst/>
              <a:cxnLst/>
              <a:rect l="0" t="0" r="0" b="0"/>
              <a:pathLst>
                <a:path w="120000" h="120000" extrusionOk="0">
                  <a:moveTo>
                    <a:pt x="37333" y="0"/>
                  </a:moveTo>
                  <a:lnTo>
                    <a:pt x="0" y="120000"/>
                  </a:lnTo>
                  <a:lnTo>
                    <a:pt x="120000" y="120000"/>
                  </a:lnTo>
                  <a:lnTo>
                    <a:pt x="80000" y="0"/>
                  </a:lnTo>
                  <a:lnTo>
                    <a:pt x="37333" y="0"/>
                  </a:lnTo>
                  <a:close/>
                </a:path>
              </a:pathLst>
            </a:custGeom>
            <a:solidFill>
              <a:srgbClr val="28A8E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Shape 270"/>
            <p:cNvSpPr/>
            <p:nvPr/>
          </p:nvSpPr>
          <p:spPr>
            <a:xfrm>
              <a:off x="4524375" y="3713956"/>
              <a:ext cx="142875" cy="323850"/>
            </a:xfrm>
            <a:custGeom>
              <a:avLst/>
              <a:gdLst/>
              <a:ahLst/>
              <a:cxnLst/>
              <a:rect l="0" t="0" r="0" b="0"/>
              <a:pathLst>
                <a:path w="120000" h="120000" extrusionOk="0">
                  <a:moveTo>
                    <a:pt x="37333" y="0"/>
                  </a:moveTo>
                  <a:lnTo>
                    <a:pt x="0" y="120000"/>
                  </a:lnTo>
                  <a:lnTo>
                    <a:pt x="120000" y="120000"/>
                  </a:lnTo>
                  <a:lnTo>
                    <a:pt x="80000" y="0"/>
                  </a:lnTo>
                  <a:lnTo>
                    <a:pt x="37333"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 name="Shape 271"/>
            <p:cNvSpPr/>
            <p:nvPr/>
          </p:nvSpPr>
          <p:spPr>
            <a:xfrm>
              <a:off x="4448175" y="3434556"/>
              <a:ext cx="147638" cy="282575"/>
            </a:xfrm>
            <a:custGeom>
              <a:avLst/>
              <a:gdLst/>
              <a:ahLst/>
              <a:cxnLst/>
              <a:rect l="0" t="0" r="0" b="0"/>
              <a:pathLst>
                <a:path w="120000" h="120000" extrusionOk="0">
                  <a:moveTo>
                    <a:pt x="10322" y="0"/>
                  </a:moveTo>
                  <a:lnTo>
                    <a:pt x="0" y="19550"/>
                  </a:lnTo>
                  <a:lnTo>
                    <a:pt x="27096" y="120000"/>
                  </a:lnTo>
                  <a:lnTo>
                    <a:pt x="120000" y="71460"/>
                  </a:lnTo>
                  <a:lnTo>
                    <a:pt x="10322"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Shape 272"/>
            <p:cNvSpPr/>
            <p:nvPr/>
          </p:nvSpPr>
          <p:spPr>
            <a:xfrm>
              <a:off x="4448175" y="3434556"/>
              <a:ext cx="147638" cy="282575"/>
            </a:xfrm>
            <a:custGeom>
              <a:avLst/>
              <a:gdLst/>
              <a:ahLst/>
              <a:cxnLst/>
              <a:rect l="0" t="0" r="0" b="0"/>
              <a:pathLst>
                <a:path w="120000" h="120000" extrusionOk="0">
                  <a:moveTo>
                    <a:pt x="10322" y="0"/>
                  </a:moveTo>
                  <a:lnTo>
                    <a:pt x="0" y="19550"/>
                  </a:lnTo>
                  <a:lnTo>
                    <a:pt x="27096" y="120000"/>
                  </a:lnTo>
                  <a:lnTo>
                    <a:pt x="120000" y="71460"/>
                  </a:lnTo>
                  <a:lnTo>
                    <a:pt x="10322"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Shape 273"/>
            <p:cNvSpPr/>
            <p:nvPr/>
          </p:nvSpPr>
          <p:spPr>
            <a:xfrm>
              <a:off x="4460875" y="3378994"/>
              <a:ext cx="268288" cy="93663"/>
            </a:xfrm>
            <a:custGeom>
              <a:avLst/>
              <a:gdLst/>
              <a:ahLst/>
              <a:cxnLst/>
              <a:rect l="0" t="0" r="0" b="0"/>
              <a:pathLst>
                <a:path w="120000" h="120000" extrusionOk="0">
                  <a:moveTo>
                    <a:pt x="0" y="0"/>
                  </a:moveTo>
                  <a:cubicBezTo>
                    <a:pt x="0" y="12413"/>
                    <a:pt x="0" y="12413"/>
                    <a:pt x="0" y="12413"/>
                  </a:cubicBezTo>
                  <a:cubicBezTo>
                    <a:pt x="0" y="12413"/>
                    <a:pt x="30179" y="115862"/>
                    <a:pt x="59640" y="120000"/>
                  </a:cubicBezTo>
                  <a:cubicBezTo>
                    <a:pt x="60359" y="120000"/>
                    <a:pt x="60359"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9E8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Shape 274"/>
            <p:cNvSpPr/>
            <p:nvPr/>
          </p:nvSpPr>
          <p:spPr>
            <a:xfrm>
              <a:off x="4183063" y="2682081"/>
              <a:ext cx="823913" cy="758825"/>
            </a:xfrm>
            <a:custGeom>
              <a:avLst/>
              <a:gdLst/>
              <a:ahLst/>
              <a:cxnLst/>
              <a:rect l="0" t="0" r="0" b="0"/>
              <a:pathLst>
                <a:path w="120000" h="120000" extrusionOk="0">
                  <a:moveTo>
                    <a:pt x="59883" y="0"/>
                  </a:moveTo>
                  <a:cubicBezTo>
                    <a:pt x="0" y="0"/>
                    <a:pt x="22923" y="89048"/>
                    <a:pt x="26900" y="95898"/>
                  </a:cubicBezTo>
                  <a:cubicBezTo>
                    <a:pt x="31111" y="103509"/>
                    <a:pt x="50292" y="120000"/>
                    <a:pt x="59883" y="120000"/>
                  </a:cubicBezTo>
                  <a:cubicBezTo>
                    <a:pt x="69707" y="120000"/>
                    <a:pt x="88654" y="103509"/>
                    <a:pt x="93099" y="95898"/>
                  </a:cubicBezTo>
                  <a:cubicBezTo>
                    <a:pt x="96842" y="89048"/>
                    <a:pt x="120000" y="0"/>
                    <a:pt x="59883" y="0"/>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 name="Shape 275"/>
            <p:cNvSpPr/>
            <p:nvPr/>
          </p:nvSpPr>
          <p:spPr>
            <a:xfrm>
              <a:off x="4279900" y="2585244"/>
              <a:ext cx="647700" cy="584200"/>
            </a:xfrm>
            <a:custGeom>
              <a:avLst/>
              <a:gdLst/>
              <a:ahLst/>
              <a:cxnLst/>
              <a:rect l="0" t="0" r="0" b="0"/>
              <a:pathLst>
                <a:path w="120000" h="120000" extrusionOk="0">
                  <a:moveTo>
                    <a:pt x="92376" y="22479"/>
                  </a:moveTo>
                  <a:cubicBezTo>
                    <a:pt x="66831" y="0"/>
                    <a:pt x="27029" y="13553"/>
                    <a:pt x="15148" y="32066"/>
                  </a:cubicBezTo>
                  <a:cubicBezTo>
                    <a:pt x="0" y="55537"/>
                    <a:pt x="5346" y="91239"/>
                    <a:pt x="8910" y="118016"/>
                  </a:cubicBezTo>
                  <a:cubicBezTo>
                    <a:pt x="8910" y="118016"/>
                    <a:pt x="8910" y="118016"/>
                    <a:pt x="8910" y="118016"/>
                  </a:cubicBezTo>
                  <a:cubicBezTo>
                    <a:pt x="8910" y="118347"/>
                    <a:pt x="8910" y="118677"/>
                    <a:pt x="8910" y="119008"/>
                  </a:cubicBezTo>
                  <a:cubicBezTo>
                    <a:pt x="9207" y="119008"/>
                    <a:pt x="9504" y="119669"/>
                    <a:pt x="9504" y="120000"/>
                  </a:cubicBezTo>
                  <a:cubicBezTo>
                    <a:pt x="9801" y="120000"/>
                    <a:pt x="10693" y="120000"/>
                    <a:pt x="10990" y="119669"/>
                  </a:cubicBezTo>
                  <a:cubicBezTo>
                    <a:pt x="10990" y="119669"/>
                    <a:pt x="10990" y="119338"/>
                    <a:pt x="10990" y="119338"/>
                  </a:cubicBezTo>
                  <a:cubicBezTo>
                    <a:pt x="11287" y="117024"/>
                    <a:pt x="10990" y="112396"/>
                    <a:pt x="10990" y="112396"/>
                  </a:cubicBezTo>
                  <a:cubicBezTo>
                    <a:pt x="10990" y="108429"/>
                    <a:pt x="10099" y="105123"/>
                    <a:pt x="9504" y="101487"/>
                  </a:cubicBezTo>
                  <a:cubicBezTo>
                    <a:pt x="12178" y="84628"/>
                    <a:pt x="19306" y="80991"/>
                    <a:pt x="22871" y="60495"/>
                  </a:cubicBezTo>
                  <a:cubicBezTo>
                    <a:pt x="23762" y="59173"/>
                    <a:pt x="24653" y="57851"/>
                    <a:pt x="25544" y="56528"/>
                  </a:cubicBezTo>
                  <a:cubicBezTo>
                    <a:pt x="26435" y="55206"/>
                    <a:pt x="27623" y="53553"/>
                    <a:pt x="28811" y="52561"/>
                  </a:cubicBezTo>
                  <a:cubicBezTo>
                    <a:pt x="29405" y="51900"/>
                    <a:pt x="30000" y="51570"/>
                    <a:pt x="30594" y="50909"/>
                  </a:cubicBezTo>
                  <a:cubicBezTo>
                    <a:pt x="44554" y="45289"/>
                    <a:pt x="58811" y="52231"/>
                    <a:pt x="71881" y="58181"/>
                  </a:cubicBezTo>
                  <a:cubicBezTo>
                    <a:pt x="76930" y="60165"/>
                    <a:pt x="82574" y="63140"/>
                    <a:pt x="87920" y="62479"/>
                  </a:cubicBezTo>
                  <a:cubicBezTo>
                    <a:pt x="90297" y="62479"/>
                    <a:pt x="92079" y="60495"/>
                    <a:pt x="92376" y="58512"/>
                  </a:cubicBezTo>
                  <a:cubicBezTo>
                    <a:pt x="98613" y="79338"/>
                    <a:pt x="103663" y="88925"/>
                    <a:pt x="106633" y="104132"/>
                  </a:cubicBezTo>
                  <a:cubicBezTo>
                    <a:pt x="106336" y="106776"/>
                    <a:pt x="105742" y="109421"/>
                    <a:pt x="105742" y="112396"/>
                  </a:cubicBezTo>
                  <a:cubicBezTo>
                    <a:pt x="105742" y="112396"/>
                    <a:pt x="105445" y="117024"/>
                    <a:pt x="105742" y="119338"/>
                  </a:cubicBezTo>
                  <a:cubicBezTo>
                    <a:pt x="105742" y="119338"/>
                    <a:pt x="105742" y="119669"/>
                    <a:pt x="105742" y="119669"/>
                  </a:cubicBezTo>
                  <a:cubicBezTo>
                    <a:pt x="106039" y="120000"/>
                    <a:pt x="106930" y="120000"/>
                    <a:pt x="107227" y="120000"/>
                  </a:cubicBezTo>
                  <a:cubicBezTo>
                    <a:pt x="107227" y="119669"/>
                    <a:pt x="107821" y="119008"/>
                    <a:pt x="107821" y="119008"/>
                  </a:cubicBezTo>
                  <a:cubicBezTo>
                    <a:pt x="108118" y="118016"/>
                    <a:pt x="108118" y="117024"/>
                    <a:pt x="108118" y="116033"/>
                  </a:cubicBezTo>
                  <a:cubicBezTo>
                    <a:pt x="108118" y="114710"/>
                    <a:pt x="108415" y="113057"/>
                    <a:pt x="108712" y="111735"/>
                  </a:cubicBezTo>
                  <a:cubicBezTo>
                    <a:pt x="112574" y="95206"/>
                    <a:pt x="120000" y="29752"/>
                    <a:pt x="92376" y="22479"/>
                  </a:cubicBezTo>
                  <a:close/>
                  <a:moveTo>
                    <a:pt x="53465" y="44628"/>
                  </a:moveTo>
                  <a:cubicBezTo>
                    <a:pt x="53168" y="44628"/>
                    <a:pt x="52574" y="44297"/>
                    <a:pt x="52277" y="44297"/>
                  </a:cubicBezTo>
                  <a:cubicBezTo>
                    <a:pt x="52871" y="44297"/>
                    <a:pt x="53465" y="44628"/>
                    <a:pt x="54059" y="44628"/>
                  </a:cubicBezTo>
                  <a:cubicBezTo>
                    <a:pt x="53762" y="44628"/>
                    <a:pt x="53762" y="44628"/>
                    <a:pt x="53465" y="4462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Shape 276"/>
            <p:cNvSpPr/>
            <p:nvPr/>
          </p:nvSpPr>
          <p:spPr>
            <a:xfrm>
              <a:off x="4595813" y="3434556"/>
              <a:ext cx="141288" cy="285750"/>
            </a:xfrm>
            <a:custGeom>
              <a:avLst/>
              <a:gdLst/>
              <a:ahLst/>
              <a:cxnLst/>
              <a:rect l="0" t="0" r="0" b="0"/>
              <a:pathLst>
                <a:path w="120000" h="120000" extrusionOk="0">
                  <a:moveTo>
                    <a:pt x="113258" y="0"/>
                  </a:moveTo>
                  <a:lnTo>
                    <a:pt x="120000" y="19333"/>
                  </a:lnTo>
                  <a:lnTo>
                    <a:pt x="94382" y="120000"/>
                  </a:lnTo>
                  <a:lnTo>
                    <a:pt x="0" y="70666"/>
                  </a:lnTo>
                  <a:lnTo>
                    <a:pt x="113258"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 name="Shape 277"/>
            <p:cNvSpPr/>
            <p:nvPr/>
          </p:nvSpPr>
          <p:spPr>
            <a:xfrm>
              <a:off x="4595813" y="3434556"/>
              <a:ext cx="141288" cy="285750"/>
            </a:xfrm>
            <a:custGeom>
              <a:avLst/>
              <a:gdLst/>
              <a:ahLst/>
              <a:cxnLst/>
              <a:rect l="0" t="0" r="0" b="0"/>
              <a:pathLst>
                <a:path w="120000" h="120000" extrusionOk="0">
                  <a:moveTo>
                    <a:pt x="113258" y="0"/>
                  </a:moveTo>
                  <a:lnTo>
                    <a:pt x="120000" y="19333"/>
                  </a:lnTo>
                  <a:lnTo>
                    <a:pt x="94382" y="120000"/>
                  </a:lnTo>
                  <a:lnTo>
                    <a:pt x="0" y="70666"/>
                  </a:lnTo>
                  <a:lnTo>
                    <a:pt x="113258"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Shape 278"/>
            <p:cNvSpPr/>
            <p:nvPr/>
          </p:nvSpPr>
          <p:spPr>
            <a:xfrm>
              <a:off x="4460875" y="3431381"/>
              <a:ext cx="268288" cy="171450"/>
            </a:xfrm>
            <a:custGeom>
              <a:avLst/>
              <a:gdLst/>
              <a:ahLst/>
              <a:cxnLst/>
              <a:rect l="0" t="0" r="0" b="0"/>
              <a:pathLst>
                <a:path w="120000" h="120000" extrusionOk="0">
                  <a:moveTo>
                    <a:pt x="120000" y="0"/>
                  </a:moveTo>
                  <a:lnTo>
                    <a:pt x="60355" y="116666"/>
                  </a:lnTo>
                  <a:lnTo>
                    <a:pt x="0" y="0"/>
                  </a:lnTo>
                  <a:lnTo>
                    <a:pt x="0" y="2222"/>
                  </a:lnTo>
                  <a:lnTo>
                    <a:pt x="60355" y="120000"/>
                  </a:lnTo>
                  <a:lnTo>
                    <a:pt x="120000" y="2222"/>
                  </a:lnTo>
                  <a:lnTo>
                    <a:pt x="120000" y="0"/>
                  </a:lnTo>
                  <a:close/>
                </a:path>
              </a:pathLst>
            </a:custGeom>
            <a:solidFill>
              <a:srgbClr val="E9BB9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Shape 279"/>
            <p:cNvSpPr/>
            <p:nvPr/>
          </p:nvSpPr>
          <p:spPr>
            <a:xfrm>
              <a:off x="4460875" y="3431381"/>
              <a:ext cx="268288" cy="171450"/>
            </a:xfrm>
            <a:custGeom>
              <a:avLst/>
              <a:gdLst/>
              <a:ahLst/>
              <a:cxnLst/>
              <a:rect l="0" t="0" r="0" b="0"/>
              <a:pathLst>
                <a:path w="120000" h="120000" extrusionOk="0">
                  <a:moveTo>
                    <a:pt x="120000" y="0"/>
                  </a:moveTo>
                  <a:lnTo>
                    <a:pt x="60355" y="116666"/>
                  </a:lnTo>
                  <a:lnTo>
                    <a:pt x="0" y="0"/>
                  </a:lnTo>
                  <a:lnTo>
                    <a:pt x="0" y="2222"/>
                  </a:lnTo>
                  <a:lnTo>
                    <a:pt x="60355" y="120000"/>
                  </a:lnTo>
                  <a:lnTo>
                    <a:pt x="120000" y="2222"/>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Shape 280"/>
            <p:cNvSpPr/>
            <p:nvPr/>
          </p:nvSpPr>
          <p:spPr>
            <a:xfrm>
              <a:off x="4568825" y="3713956"/>
              <a:ext cx="50800" cy="1588"/>
            </a:xfrm>
            <a:custGeom>
              <a:avLst/>
              <a:gdLst/>
              <a:ahLst/>
              <a:cxnLst/>
              <a:rect l="0" t="0" r="0" b="0"/>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8FA7B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Shape 281"/>
            <p:cNvSpPr/>
            <p:nvPr/>
          </p:nvSpPr>
          <p:spPr>
            <a:xfrm>
              <a:off x="4568825" y="3713956"/>
              <a:ext cx="50800" cy="1588"/>
            </a:xfrm>
            <a:custGeom>
              <a:avLst/>
              <a:gdLst/>
              <a:ahLst/>
              <a:cxnLst/>
              <a:rect l="0" t="0" r="0" b="0"/>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Shape 282"/>
            <p:cNvSpPr/>
            <p:nvPr/>
          </p:nvSpPr>
          <p:spPr>
            <a:xfrm>
              <a:off x="4568825" y="3713956"/>
              <a:ext cx="50800" cy="1588"/>
            </a:xfrm>
            <a:prstGeom prst="rect">
              <a:avLst/>
            </a:prstGeom>
            <a:solidFill>
              <a:srgbClr val="2497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Shape 283"/>
            <p:cNvSpPr/>
            <p:nvPr/>
          </p:nvSpPr>
          <p:spPr>
            <a:xfrm>
              <a:off x="4568825" y="3713956"/>
              <a:ext cx="50800" cy="1588"/>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4" name="Shape 284"/>
          <p:cNvSpPr/>
          <p:nvPr/>
        </p:nvSpPr>
        <p:spPr>
          <a:xfrm>
            <a:off x="0" y="1100667"/>
            <a:ext cx="9144000" cy="4614333"/>
          </a:xfrm>
          <a:prstGeom prst="rect">
            <a:avLst/>
          </a:prstGeom>
          <a:solidFill>
            <a:schemeClr val="lt1">
              <a:alpha val="61960"/>
            </a:schemeClr>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0"/>
        <p:cNvGrpSpPr/>
        <p:nvPr/>
      </p:nvGrpSpPr>
      <p:grpSpPr>
        <a:xfrm>
          <a:off x="0" y="0"/>
          <a:ext cx="0" cy="0"/>
          <a:chOff x="0" y="0"/>
          <a:chExt cx="0" cy="0"/>
        </a:xfrm>
      </p:grpSpPr>
      <p:sp>
        <p:nvSpPr>
          <p:cNvPr id="301" name="Shape 301"/>
          <p:cNvSpPr txBox="1">
            <a:spLocks noGrp="1"/>
          </p:cNvSpPr>
          <p:nvPr>
            <p:ph type="ctrTitle"/>
          </p:nvPr>
        </p:nvSpPr>
        <p:spPr>
          <a:xfrm>
            <a:off x="685800" y="1775355"/>
            <a:ext cx="7772400" cy="1224900"/>
          </a:xfrm>
          <a:prstGeom prst="rect">
            <a:avLst/>
          </a:prstGeom>
          <a:noFill/>
          <a:ln>
            <a:noFill/>
          </a:ln>
        </p:spPr>
        <p:txBody>
          <a:bodyPr spcFirstLastPara="1" wrap="square" lIns="91425" tIns="91425" rIns="91425" bIns="91425" rtlCol="0" anchor="ctr" anchorCtr="0"/>
          <a:lstStyle>
            <a:lvl1pPr marL="0" marR="0" lvl="0" indent="0" algn="ctr" rtl="0">
              <a:spcBef>
                <a:spcPts val="0"/>
              </a:spcBef>
              <a:spcAft>
                <a:spcPts val="0"/>
              </a:spcAft>
              <a:buClr>
                <a:schemeClr val="dk1"/>
              </a:buClr>
              <a:buSzPts val="1400"/>
              <a:buFont typeface="Raleway"/>
              <a:buNone/>
              <a:defRPr sz="32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302" name="Shape 302"/>
          <p:cNvSpPr txBox="1">
            <a:spLocks noGrp="1"/>
          </p:cNvSpPr>
          <p:nvPr>
            <p:ph type="subTitle" idx="1"/>
          </p:nvPr>
        </p:nvSpPr>
        <p:spPr>
          <a:xfrm>
            <a:off x="1371600" y="3238500"/>
            <a:ext cx="6400800" cy="1460400"/>
          </a:xfrm>
          <a:prstGeom prst="rect">
            <a:avLst/>
          </a:prstGeom>
          <a:noFill/>
          <a:ln>
            <a:noFill/>
          </a:ln>
        </p:spPr>
        <p:txBody>
          <a:bodyPr spcFirstLastPara="1" wrap="square" lIns="91425" tIns="91425" rIns="91425" bIns="91425" rtlCol="0" anchor="t" anchorCtr="0"/>
          <a:lstStyle>
            <a:lvl1pPr marL="0" marR="0" lvl="0" indent="0" algn="ctr" rtl="0">
              <a:spcBef>
                <a:spcPts val="560"/>
              </a:spcBef>
              <a:spcAft>
                <a:spcPts val="0"/>
              </a:spcAft>
              <a:buClr>
                <a:srgbClr val="888888"/>
              </a:buClr>
              <a:buSzPts val="2400"/>
              <a:buFont typeface="Arial"/>
              <a:buNone/>
              <a:defRPr sz="2800" b="0" i="0" u="none" strike="noStrike" cap="none">
                <a:solidFill>
                  <a:srgbClr val="888888"/>
                </a:solidFill>
                <a:latin typeface="Raleway"/>
                <a:ea typeface="Raleway"/>
                <a:cs typeface="Raleway"/>
                <a:sym typeface="Raleway"/>
              </a:defRPr>
            </a:lvl1pPr>
            <a:lvl2pPr marL="457200" marR="0" lvl="1" indent="0" algn="ctr" rtl="0">
              <a:spcBef>
                <a:spcPts val="400"/>
              </a:spcBef>
              <a:spcAft>
                <a:spcPts val="0"/>
              </a:spcAft>
              <a:buClr>
                <a:srgbClr val="888888"/>
              </a:buClr>
              <a:buSzPts val="2000"/>
              <a:buFont typeface="Arial"/>
              <a:buNone/>
              <a:defRPr sz="2000" b="0" i="0" u="none" strike="noStrike" cap="none">
                <a:solidFill>
                  <a:srgbClr val="888888"/>
                </a:solidFill>
                <a:latin typeface="Raleway"/>
                <a:ea typeface="Raleway"/>
                <a:cs typeface="Raleway"/>
                <a:sym typeface="Raleway"/>
              </a:defRPr>
            </a:lvl2pPr>
            <a:lvl3pPr marL="914400" marR="0" lvl="2" indent="0" algn="ctr" rtl="0">
              <a:spcBef>
                <a:spcPts val="360"/>
              </a:spcBef>
              <a:spcAft>
                <a:spcPts val="0"/>
              </a:spcAft>
              <a:buClr>
                <a:srgbClr val="888888"/>
              </a:buClr>
              <a:buSzPts val="1800"/>
              <a:buFont typeface="Arial"/>
              <a:buNone/>
              <a:defRPr sz="1800" b="0" i="0" u="none" strike="noStrike" cap="none">
                <a:solidFill>
                  <a:srgbClr val="888888"/>
                </a:solidFill>
                <a:latin typeface="Raleway"/>
                <a:ea typeface="Raleway"/>
                <a:cs typeface="Raleway"/>
                <a:sym typeface="Raleway"/>
              </a:defRPr>
            </a:lvl3pPr>
            <a:lvl4pPr marL="1371600" marR="0" lvl="3" indent="0" algn="ctr" rtl="0">
              <a:spcBef>
                <a:spcPts val="320"/>
              </a:spcBef>
              <a:spcAft>
                <a:spcPts val="0"/>
              </a:spcAft>
              <a:buClr>
                <a:srgbClr val="888888"/>
              </a:buClr>
              <a:buSzPts val="1600"/>
              <a:buFont typeface="Arial"/>
              <a:buNone/>
              <a:defRPr sz="1600" b="0" i="0" u="none" strike="noStrike" cap="none">
                <a:solidFill>
                  <a:srgbClr val="888888"/>
                </a:solidFill>
                <a:latin typeface="Raleway"/>
                <a:ea typeface="Raleway"/>
                <a:cs typeface="Raleway"/>
                <a:sym typeface="Raleway"/>
              </a:defRPr>
            </a:lvl4pPr>
            <a:lvl5pPr marL="1828800" marR="0" lvl="4" indent="0" algn="ctr" rtl="0">
              <a:spcBef>
                <a:spcPts val="320"/>
              </a:spcBef>
              <a:spcAft>
                <a:spcPts val="0"/>
              </a:spcAft>
              <a:buClr>
                <a:srgbClr val="888888"/>
              </a:buClr>
              <a:buSzPts val="1600"/>
              <a:buFont typeface="Arial"/>
              <a:buNone/>
              <a:defRPr sz="1600" b="0" i="0" u="none" strike="noStrike" cap="none">
                <a:solidFill>
                  <a:srgbClr val="888888"/>
                </a:solidFill>
                <a:latin typeface="Raleway"/>
                <a:ea typeface="Raleway"/>
                <a:cs typeface="Raleway"/>
                <a:sym typeface="Raleway"/>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rtl="0"/>
            <a:endParaRPr/>
          </a:p>
        </p:txBody>
      </p:sp>
      <p:sp>
        <p:nvSpPr>
          <p:cNvPr id="303" name="Shape 303"/>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304" name="Shape 304"/>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
        <p:nvSpPr>
          <p:cNvPr id="305" name="Shape 305"/>
          <p:cNvSpPr/>
          <p:nvPr/>
        </p:nvSpPr>
        <p:spPr>
          <a:xfrm>
            <a:off x="301037" y="553989"/>
            <a:ext cx="8541900" cy="3762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306"/>
        <p:cNvGrpSpPr/>
        <p:nvPr/>
      </p:nvGrpSpPr>
      <p:grpSpPr>
        <a:xfrm>
          <a:off x="0" y="0"/>
          <a:ext cx="0" cy="0"/>
          <a:chOff x="0" y="0"/>
          <a:chExt cx="0" cy="0"/>
        </a:xfrm>
      </p:grpSpPr>
      <p:sp>
        <p:nvSpPr>
          <p:cNvPr id="307" name="Shape 307"/>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308" name="Shape 308"/>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oter">
  <p:cSld name="Title and Footer">
    <p:spTree>
      <p:nvGrpSpPr>
        <p:cNvPr id="1" name="Shape 309"/>
        <p:cNvGrpSpPr/>
        <p:nvPr/>
      </p:nvGrpSpPr>
      <p:grpSpPr>
        <a:xfrm>
          <a:off x="0" y="0"/>
          <a:ext cx="0" cy="0"/>
          <a:chOff x="0" y="0"/>
          <a:chExt cx="0" cy="0"/>
        </a:xfrm>
      </p:grpSpPr>
      <p:sp>
        <p:nvSpPr>
          <p:cNvPr id="310" name="Shape 310"/>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311" name="Shape 311"/>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312" name="Shape 31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ooter without Title" type="titleOnly">
  <p:cSld name="TITLE_ONLY">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315" name="Shape 315"/>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316" name="Shape 316"/>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
        <p:nvSpPr>
          <p:cNvPr id="317" name="Shape 317"/>
          <p:cNvSpPr/>
          <p:nvPr/>
        </p:nvSpPr>
        <p:spPr>
          <a:xfrm>
            <a:off x="0" y="-94497"/>
            <a:ext cx="9144000" cy="18639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ullScreen_Img">
  <p:cSld name="FullScreen_Img">
    <p:spTree>
      <p:nvGrpSpPr>
        <p:cNvPr id="1" name="Shape 318"/>
        <p:cNvGrpSpPr/>
        <p:nvPr/>
      </p:nvGrpSpPr>
      <p:grpSpPr>
        <a:xfrm>
          <a:off x="0" y="0"/>
          <a:ext cx="0" cy="0"/>
          <a:chOff x="0" y="0"/>
          <a:chExt cx="0" cy="0"/>
        </a:xfrm>
      </p:grpSpPr>
      <p:sp>
        <p:nvSpPr>
          <p:cNvPr id="319" name="Shape 319"/>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320" name="Shape 320"/>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Shape 321"/>
          <p:cNvSpPr>
            <a:spLocks noGrp="1"/>
          </p:cNvSpPr>
          <p:nvPr>
            <p:ph type="pic" idx="2"/>
          </p:nvPr>
        </p:nvSpPr>
        <p:spPr>
          <a:xfrm>
            <a:off x="0" y="0"/>
            <a:ext cx="9144000" cy="5715000"/>
          </a:xfrm>
          <a:prstGeom prst="rect">
            <a:avLst/>
          </a:prstGeom>
          <a:noFill/>
          <a:ln>
            <a:noFill/>
          </a:ln>
        </p:spPr>
        <p:txBody>
          <a:bodyPr spcFirstLastPara="1" wrap="square" lIns="91425" tIns="91425" rIns="91425" bIns="91425" rtlCol="0" anchor="t" anchorCtr="0"/>
          <a:lstStyle>
            <a:lvl1pPr marL="0" marR="0" lvl="0" indent="0" algn="ctr" rtl="0">
              <a:spcBef>
                <a:spcPts val="480"/>
              </a:spcBef>
              <a:spcAft>
                <a:spcPts val="0"/>
              </a:spcAft>
              <a:buClr>
                <a:schemeClr val="dk1"/>
              </a:buClr>
              <a:buSzPts val="1400"/>
              <a:buFont typeface="Arial"/>
              <a:buNone/>
              <a:defRPr sz="2400" b="0" i="0" u="none" strike="noStrike" cap="none">
                <a:solidFill>
                  <a:schemeClr val="dk1"/>
                </a:solidFill>
                <a:latin typeface="Raleway"/>
                <a:ea typeface="Raleway"/>
                <a:cs typeface="Raleway"/>
                <a:sym typeface="Raleway"/>
              </a:defRPr>
            </a:lvl1pPr>
            <a:lvl2pPr marL="742950" marR="0" lvl="1" indent="-285750" algn="l" rtl="0">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143000" marR="0" lvl="2" indent="-2286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600200" marR="0" lvl="3" indent="-2286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057400" marR="0" lvl="4" indent="-2286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without Footer">
  <p:cSld name="Title without Footer">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324" name="Shape 324"/>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325" name="Shape 325"/>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
        <p:nvSpPr>
          <p:cNvPr id="326" name="Shape 326"/>
          <p:cNvSpPr/>
          <p:nvPr/>
        </p:nvSpPr>
        <p:spPr>
          <a:xfrm>
            <a:off x="4145936" y="5052688"/>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7" name="Shape 327"/>
          <p:cNvSpPr/>
          <p:nvPr/>
        </p:nvSpPr>
        <p:spPr>
          <a:xfrm>
            <a:off x="0" y="3851189"/>
            <a:ext cx="9144000" cy="18639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30"/>
        <p:cNvGrpSpPr/>
        <p:nvPr/>
      </p:nvGrpSpPr>
      <p:grpSpPr>
        <a:xfrm>
          <a:off x="0" y="0"/>
          <a:ext cx="0" cy="0"/>
          <a:chOff x="0" y="0"/>
          <a:chExt cx="0" cy="0"/>
        </a:xfrm>
      </p:grpSpPr>
      <p:sp>
        <p:nvSpPr>
          <p:cNvPr id="31" name="Shape 31"/>
          <p:cNvSpPr txBox="1">
            <a:spLocks noGrp="1"/>
          </p:cNvSpPr>
          <p:nvPr>
            <p:ph type="dt" idx="10"/>
          </p:nvPr>
        </p:nvSpPr>
        <p:spPr>
          <a:xfrm>
            <a:off x="457200" y="6944778"/>
            <a:ext cx="2133600" cy="304271"/>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32" name="Shape 32"/>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Without footer arrows">
  <p:cSld name="Without footer arrows">
    <p:spTree>
      <p:nvGrpSpPr>
        <p:cNvPr id="1" name="Shape 328"/>
        <p:cNvGrpSpPr/>
        <p:nvPr/>
      </p:nvGrpSpPr>
      <p:grpSpPr>
        <a:xfrm>
          <a:off x="0" y="0"/>
          <a:ext cx="0" cy="0"/>
          <a:chOff x="0" y="0"/>
          <a:chExt cx="0" cy="0"/>
        </a:xfrm>
      </p:grpSpPr>
      <p:sp>
        <p:nvSpPr>
          <p:cNvPr id="329" name="Shape 329"/>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330" name="Shape 330"/>
          <p:cNvSpPr txBox="1">
            <a:spLocks noGrp="1"/>
          </p:cNvSpPr>
          <p:nvPr>
            <p:ph type="dt" idx="10"/>
          </p:nvPr>
        </p:nvSpPr>
        <p:spPr>
          <a:xfrm>
            <a:off x="457200" y="5243835"/>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331" name="Shape 33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
        <p:nvSpPr>
          <p:cNvPr id="332" name="Shape 332"/>
          <p:cNvSpPr/>
          <p:nvPr/>
        </p:nvSpPr>
        <p:spPr>
          <a:xfrm>
            <a:off x="3722146" y="4900705"/>
            <a:ext cx="1699800" cy="8142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lored Backgroud">
  <p:cSld name="Colored Backgroud">
    <p:spTree>
      <p:nvGrpSpPr>
        <p:cNvPr id="1" name="Shape 333"/>
        <p:cNvGrpSpPr/>
        <p:nvPr/>
      </p:nvGrpSpPr>
      <p:grpSpPr>
        <a:xfrm>
          <a:off x="0" y="0"/>
          <a:ext cx="0" cy="0"/>
          <a:chOff x="0" y="0"/>
          <a:chExt cx="0" cy="0"/>
        </a:xfrm>
      </p:grpSpPr>
      <p:sp>
        <p:nvSpPr>
          <p:cNvPr id="334" name="Shape 334"/>
          <p:cNvSpPr txBox="1">
            <a:spLocks noGrp="1"/>
          </p:cNvSpPr>
          <p:nvPr>
            <p:ph type="dt" idx="10"/>
          </p:nvPr>
        </p:nvSpPr>
        <p:spPr>
          <a:xfrm>
            <a:off x="457200" y="5243835"/>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335" name="Shape 335"/>
          <p:cNvSpPr/>
          <p:nvPr/>
        </p:nvSpPr>
        <p:spPr>
          <a:xfrm>
            <a:off x="0" y="0"/>
            <a:ext cx="9144000" cy="5715000"/>
          </a:xfrm>
          <a:prstGeom prst="rect">
            <a:avLst/>
          </a:prstGeom>
          <a:solidFill>
            <a:srgbClr val="A5DAED"/>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338" name="Shape 338"/>
          <p:cNvSpPr txBox="1">
            <a:spLocks noGrp="1"/>
          </p:cNvSpPr>
          <p:nvPr>
            <p:ph type="body" idx="1"/>
          </p:nvPr>
        </p:nvSpPr>
        <p:spPr>
          <a:xfrm>
            <a:off x="457200" y="1155813"/>
            <a:ext cx="8229600" cy="3771600"/>
          </a:xfrm>
          <a:prstGeom prst="rect">
            <a:avLst/>
          </a:prstGeom>
          <a:noFill/>
          <a:ln>
            <a:noFill/>
          </a:ln>
        </p:spPr>
        <p:txBody>
          <a:bodyPr spcFirstLastPara="1" wrap="square" lIns="91425" tIns="91425" rIns="91425" bIns="91425" rtlCol="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Raleway"/>
                <a:ea typeface="Raleway"/>
                <a:cs typeface="Raleway"/>
                <a:sym typeface="Raleway"/>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
        <p:nvSpPr>
          <p:cNvPr id="339" name="Shape 339"/>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340" name="Shape 340"/>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itle and Footer">
  <p:cSld name="1_Title and Footer">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343" name="Shape 343"/>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344" name="Shape 344"/>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cxnSp>
        <p:nvCxnSpPr>
          <p:cNvPr id="345" name="Shape 345"/>
          <p:cNvCxnSpPr/>
          <p:nvPr/>
        </p:nvCxnSpPr>
        <p:spPr>
          <a:xfrm rot="10800000">
            <a:off x="399835" y="624516"/>
            <a:ext cx="8318100" cy="0"/>
          </a:xfrm>
          <a:prstGeom prst="straightConnector1">
            <a:avLst/>
          </a:prstGeom>
          <a:noFill/>
          <a:ln w="9525" cap="flat" cmpd="sng">
            <a:solidFill>
              <a:srgbClr val="A5A5A5"/>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348" name="Shape 348"/>
          <p:cNvSpPr txBox="1">
            <a:spLocks noGrp="1"/>
          </p:cNvSpPr>
          <p:nvPr>
            <p:ph type="body" idx="1"/>
          </p:nvPr>
        </p:nvSpPr>
        <p:spPr>
          <a:xfrm>
            <a:off x="457200" y="1124456"/>
            <a:ext cx="4038600" cy="3771600"/>
          </a:xfrm>
          <a:prstGeom prst="rect">
            <a:avLst/>
          </a:prstGeom>
          <a:noFill/>
          <a:ln>
            <a:noFill/>
          </a:ln>
        </p:spPr>
        <p:txBody>
          <a:bodyPr spcFirstLastPara="1" wrap="square" lIns="91425" tIns="91425" rIns="91425" bIns="91425" rtlCol="0" anchor="t" anchorCtr="0"/>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rtl="0"/>
            <a:endParaRPr/>
          </a:p>
        </p:txBody>
      </p:sp>
      <p:sp>
        <p:nvSpPr>
          <p:cNvPr id="349" name="Shape 349"/>
          <p:cNvSpPr txBox="1">
            <a:spLocks noGrp="1"/>
          </p:cNvSpPr>
          <p:nvPr>
            <p:ph type="body" idx="2"/>
          </p:nvPr>
        </p:nvSpPr>
        <p:spPr>
          <a:xfrm>
            <a:off x="4648200" y="1124456"/>
            <a:ext cx="4038600" cy="3771600"/>
          </a:xfrm>
          <a:prstGeom prst="rect">
            <a:avLst/>
          </a:prstGeom>
          <a:noFill/>
          <a:ln>
            <a:noFill/>
          </a:ln>
        </p:spPr>
        <p:txBody>
          <a:bodyPr spcFirstLastPara="1" wrap="square" lIns="91425" tIns="91425" rIns="91425" bIns="91425" rtlCol="0" anchor="t" anchorCtr="0"/>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rtl="0"/>
            <a:endParaRPr/>
          </a:p>
        </p:txBody>
      </p:sp>
      <p:sp>
        <p:nvSpPr>
          <p:cNvPr id="350" name="Shape 350"/>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351" name="Shape 35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2"/>
        <p:cNvGrpSpPr/>
        <p:nvPr/>
      </p:nvGrpSpPr>
      <p:grpSpPr>
        <a:xfrm>
          <a:off x="0" y="0"/>
          <a:ext cx="0" cy="0"/>
          <a:chOff x="0" y="0"/>
          <a:chExt cx="0" cy="0"/>
        </a:xfrm>
      </p:grpSpPr>
      <p:sp>
        <p:nvSpPr>
          <p:cNvPr id="353" name="Shape 353"/>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354" name="Shape 354"/>
          <p:cNvSpPr txBox="1">
            <a:spLocks noGrp="1"/>
          </p:cNvSpPr>
          <p:nvPr>
            <p:ph type="body" idx="1"/>
          </p:nvPr>
        </p:nvSpPr>
        <p:spPr>
          <a:xfrm>
            <a:off x="457200" y="1112025"/>
            <a:ext cx="4040100" cy="533100"/>
          </a:xfrm>
          <a:prstGeom prst="rect">
            <a:avLst/>
          </a:prstGeom>
          <a:noFill/>
          <a:ln>
            <a:noFill/>
          </a:ln>
        </p:spPr>
        <p:txBody>
          <a:bodyPr spcFirstLastPara="1" wrap="square" lIns="91425" tIns="91425" rIns="91425" bIns="91425" rtlCol="0" anchor="b" anchorCtr="0"/>
          <a:lstStyle>
            <a:lvl1pPr marL="457200" marR="0" lvl="0" indent="-228600" algn="l" rtl="0">
              <a:spcBef>
                <a:spcPts val="360"/>
              </a:spcBef>
              <a:spcAft>
                <a:spcPts val="0"/>
              </a:spcAft>
              <a:buClr>
                <a:schemeClr val="dk1"/>
              </a:buClr>
              <a:buSzPts val="2400"/>
              <a:buFont typeface="Arial"/>
              <a:buNone/>
              <a:defRPr sz="1800" b="1" i="0" u="none" strike="noStrike" cap="none">
                <a:solidFill>
                  <a:schemeClr val="dk1"/>
                </a:solidFill>
                <a:latin typeface="Raleway"/>
                <a:ea typeface="Raleway"/>
                <a:cs typeface="Raleway"/>
                <a:sym typeface="Raleway"/>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Raleway"/>
                <a:ea typeface="Raleway"/>
                <a:cs typeface="Raleway"/>
                <a:sym typeface="Raleway"/>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Raleway"/>
                <a:ea typeface="Raleway"/>
                <a:cs typeface="Raleway"/>
                <a:sym typeface="Raleway"/>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pPr rtl="0"/>
            <a:endParaRPr/>
          </a:p>
        </p:txBody>
      </p:sp>
      <p:sp>
        <p:nvSpPr>
          <p:cNvPr id="355" name="Shape 355"/>
          <p:cNvSpPr txBox="1">
            <a:spLocks noGrp="1"/>
          </p:cNvSpPr>
          <p:nvPr>
            <p:ph type="body" idx="2"/>
          </p:nvPr>
        </p:nvSpPr>
        <p:spPr>
          <a:xfrm>
            <a:off x="457200" y="1645160"/>
            <a:ext cx="4040100" cy="3292800"/>
          </a:xfrm>
          <a:prstGeom prst="rect">
            <a:avLst/>
          </a:prstGeom>
          <a:noFill/>
          <a:ln>
            <a:noFill/>
          </a:ln>
        </p:spPr>
        <p:txBody>
          <a:bodyPr spcFirstLastPara="1" wrap="square" lIns="91425" tIns="91425" rIns="91425" bIns="91425" rtlCol="0" anchor="t" anchorCtr="0"/>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rtl="0"/>
            <a:endParaRPr/>
          </a:p>
        </p:txBody>
      </p:sp>
      <p:sp>
        <p:nvSpPr>
          <p:cNvPr id="356" name="Shape 356"/>
          <p:cNvSpPr txBox="1">
            <a:spLocks noGrp="1"/>
          </p:cNvSpPr>
          <p:nvPr>
            <p:ph type="body" idx="3"/>
          </p:nvPr>
        </p:nvSpPr>
        <p:spPr>
          <a:xfrm>
            <a:off x="4645027" y="1112025"/>
            <a:ext cx="4041900" cy="533100"/>
          </a:xfrm>
          <a:prstGeom prst="rect">
            <a:avLst/>
          </a:prstGeom>
          <a:noFill/>
          <a:ln>
            <a:noFill/>
          </a:ln>
        </p:spPr>
        <p:txBody>
          <a:bodyPr spcFirstLastPara="1" wrap="square" lIns="91425" tIns="91425" rIns="91425" bIns="91425" rtlCol="0" anchor="b" anchorCtr="0"/>
          <a:lstStyle>
            <a:lvl1pPr marL="457200" marR="0" lvl="0" indent="-228600" algn="l" rtl="0">
              <a:spcBef>
                <a:spcPts val="360"/>
              </a:spcBef>
              <a:spcAft>
                <a:spcPts val="0"/>
              </a:spcAft>
              <a:buClr>
                <a:schemeClr val="dk1"/>
              </a:buClr>
              <a:buSzPts val="2400"/>
              <a:buFont typeface="Arial"/>
              <a:buNone/>
              <a:defRPr sz="1800" b="1" i="0" u="none" strike="noStrike" cap="none">
                <a:solidFill>
                  <a:schemeClr val="dk1"/>
                </a:solidFill>
                <a:latin typeface="Raleway"/>
                <a:ea typeface="Raleway"/>
                <a:cs typeface="Raleway"/>
                <a:sym typeface="Raleway"/>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Raleway"/>
                <a:ea typeface="Raleway"/>
                <a:cs typeface="Raleway"/>
                <a:sym typeface="Raleway"/>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Raleway"/>
                <a:ea typeface="Raleway"/>
                <a:cs typeface="Raleway"/>
                <a:sym typeface="Raleway"/>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pPr rtl="0"/>
            <a:endParaRPr/>
          </a:p>
        </p:txBody>
      </p:sp>
      <p:sp>
        <p:nvSpPr>
          <p:cNvPr id="357" name="Shape 357"/>
          <p:cNvSpPr txBox="1">
            <a:spLocks noGrp="1"/>
          </p:cNvSpPr>
          <p:nvPr>
            <p:ph type="body" idx="4"/>
          </p:nvPr>
        </p:nvSpPr>
        <p:spPr>
          <a:xfrm>
            <a:off x="4645027" y="1645160"/>
            <a:ext cx="4041900" cy="3292800"/>
          </a:xfrm>
          <a:prstGeom prst="rect">
            <a:avLst/>
          </a:prstGeom>
          <a:noFill/>
          <a:ln>
            <a:noFill/>
          </a:ln>
        </p:spPr>
        <p:txBody>
          <a:bodyPr spcFirstLastPara="1" wrap="square" lIns="91425" tIns="91425" rIns="91425" bIns="91425" rtlCol="0" anchor="t" anchorCtr="0"/>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rtl="0"/>
            <a:endParaRPr/>
          </a:p>
        </p:txBody>
      </p:sp>
      <p:sp>
        <p:nvSpPr>
          <p:cNvPr id="358" name="Shape 358"/>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100">
                <a:solidFill>
                  <a:schemeClr val="dk1"/>
                </a:solidFill>
                <a:latin typeface="Raleway"/>
                <a:ea typeface="Raleway"/>
                <a:cs typeface="Raleway"/>
                <a:sym typeface="Raleway"/>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359" name="Shape 35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100">
                <a:solidFill>
                  <a:srgbClr val="888888"/>
                </a:solidFill>
                <a:latin typeface="Raleway"/>
                <a:ea typeface="Raleway"/>
                <a:cs typeface="Raleway"/>
                <a:sym typeface="Raleway"/>
              </a:defRPr>
            </a:lvl1pPr>
            <a:lvl2pPr marL="0" marR="0" lvl="1" indent="0" algn="r" rtl="0">
              <a:spcBef>
                <a:spcPts val="0"/>
              </a:spcBef>
              <a:buNone/>
              <a:defRPr sz="1100">
                <a:solidFill>
                  <a:srgbClr val="888888"/>
                </a:solidFill>
                <a:latin typeface="Raleway"/>
                <a:ea typeface="Raleway"/>
                <a:cs typeface="Raleway"/>
                <a:sym typeface="Raleway"/>
              </a:defRPr>
            </a:lvl2pPr>
            <a:lvl3pPr marL="0" marR="0" lvl="2" indent="0" algn="r" rtl="0">
              <a:spcBef>
                <a:spcPts val="0"/>
              </a:spcBef>
              <a:buNone/>
              <a:defRPr sz="1100">
                <a:solidFill>
                  <a:srgbClr val="888888"/>
                </a:solidFill>
                <a:latin typeface="Raleway"/>
                <a:ea typeface="Raleway"/>
                <a:cs typeface="Raleway"/>
                <a:sym typeface="Raleway"/>
              </a:defRPr>
            </a:lvl3pPr>
            <a:lvl4pPr marL="0" marR="0" lvl="3" indent="0" algn="r" rtl="0">
              <a:spcBef>
                <a:spcPts val="0"/>
              </a:spcBef>
              <a:buNone/>
              <a:defRPr sz="1100">
                <a:solidFill>
                  <a:srgbClr val="888888"/>
                </a:solidFill>
                <a:latin typeface="Raleway"/>
                <a:ea typeface="Raleway"/>
                <a:cs typeface="Raleway"/>
                <a:sym typeface="Raleway"/>
              </a:defRPr>
            </a:lvl4pPr>
            <a:lvl5pPr marL="0" marR="0" lvl="4" indent="0" algn="r" rtl="0">
              <a:spcBef>
                <a:spcPts val="0"/>
              </a:spcBef>
              <a:buNone/>
              <a:defRPr sz="1100">
                <a:solidFill>
                  <a:srgbClr val="888888"/>
                </a:solidFill>
                <a:latin typeface="Raleway"/>
                <a:ea typeface="Raleway"/>
                <a:cs typeface="Raleway"/>
                <a:sym typeface="Raleway"/>
              </a:defRPr>
            </a:lvl5pPr>
            <a:lvl6pPr marL="0" marR="0" lvl="5" indent="0" algn="r" rtl="0">
              <a:spcBef>
                <a:spcPts val="0"/>
              </a:spcBef>
              <a:buNone/>
              <a:defRPr sz="1100">
                <a:solidFill>
                  <a:srgbClr val="888888"/>
                </a:solidFill>
                <a:latin typeface="Raleway"/>
                <a:ea typeface="Raleway"/>
                <a:cs typeface="Raleway"/>
                <a:sym typeface="Raleway"/>
              </a:defRPr>
            </a:lvl6pPr>
            <a:lvl7pPr marL="0" marR="0" lvl="6" indent="0" algn="r" rtl="0">
              <a:spcBef>
                <a:spcPts val="0"/>
              </a:spcBef>
              <a:buNone/>
              <a:defRPr sz="1100">
                <a:solidFill>
                  <a:srgbClr val="888888"/>
                </a:solidFill>
                <a:latin typeface="Raleway"/>
                <a:ea typeface="Raleway"/>
                <a:cs typeface="Raleway"/>
                <a:sym typeface="Raleway"/>
              </a:defRPr>
            </a:lvl7pPr>
            <a:lvl8pPr marL="0" marR="0" lvl="7" indent="0" algn="r" rtl="0">
              <a:spcBef>
                <a:spcPts val="0"/>
              </a:spcBef>
              <a:buNone/>
              <a:defRPr sz="1100">
                <a:solidFill>
                  <a:srgbClr val="888888"/>
                </a:solidFill>
                <a:latin typeface="Raleway"/>
                <a:ea typeface="Raleway"/>
                <a:cs typeface="Raleway"/>
                <a:sym typeface="Raleway"/>
              </a:defRPr>
            </a:lvl8pPr>
            <a:lvl9pPr marL="0" marR="0" lvl="8" indent="0" algn="r" rtl="0">
              <a:spcBef>
                <a:spcPts val="0"/>
              </a:spcBef>
              <a:buNone/>
              <a:defRPr sz="1100">
                <a:solidFill>
                  <a:srgbClr val="888888"/>
                </a:solidFill>
                <a:latin typeface="Raleway"/>
                <a:ea typeface="Raleway"/>
                <a:cs typeface="Raleway"/>
                <a:sym typeface="Raleway"/>
              </a:defRPr>
            </a:lvl9pPr>
          </a:lstStyle>
          <a:p>
            <a:pPr marL="0" lvl="0" indent="0"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rrange avatars">
  <p:cSld name="arrange avatars">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362" name="Shape 362"/>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363" name="Shape 363"/>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
        <p:nvSpPr>
          <p:cNvPr id="364" name="Shape 364"/>
          <p:cNvSpPr/>
          <p:nvPr/>
        </p:nvSpPr>
        <p:spPr>
          <a:xfrm>
            <a:off x="4145936" y="5052688"/>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65" name="Shape 365"/>
          <p:cNvGrpSpPr/>
          <p:nvPr/>
        </p:nvGrpSpPr>
        <p:grpSpPr>
          <a:xfrm>
            <a:off x="2415383" y="1232065"/>
            <a:ext cx="4453656" cy="3254508"/>
            <a:chOff x="2415382" y="1108869"/>
            <a:chExt cx="4453656" cy="2929087"/>
          </a:xfrm>
        </p:grpSpPr>
        <p:sp>
          <p:nvSpPr>
            <p:cNvPr id="366" name="Shape 366"/>
            <p:cNvSpPr/>
            <p:nvPr/>
          </p:nvSpPr>
          <p:spPr>
            <a:xfrm>
              <a:off x="4546600" y="1994694"/>
              <a:ext cx="1246200" cy="56520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 name="Shape 367"/>
            <p:cNvSpPr/>
            <p:nvPr/>
          </p:nvSpPr>
          <p:spPr>
            <a:xfrm>
              <a:off x="4546600" y="1994694"/>
              <a:ext cx="1246200" cy="56520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Shape 368"/>
            <p:cNvSpPr/>
            <p:nvPr/>
          </p:nvSpPr>
          <p:spPr>
            <a:xfrm>
              <a:off x="5035550" y="1588294"/>
              <a:ext cx="268200" cy="560400"/>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9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Shape 369"/>
            <p:cNvSpPr/>
            <p:nvPr/>
          </p:nvSpPr>
          <p:spPr>
            <a:xfrm>
              <a:off x="4859338" y="1553369"/>
              <a:ext cx="112800" cy="163500"/>
            </a:xfrm>
            <a:custGeom>
              <a:avLst/>
              <a:gdLst/>
              <a:ahLst/>
              <a:cxnLst/>
              <a:rect l="0" t="0" r="0" b="0"/>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Shape 370"/>
            <p:cNvSpPr/>
            <p:nvPr/>
          </p:nvSpPr>
          <p:spPr>
            <a:xfrm>
              <a:off x="5365750" y="1553369"/>
              <a:ext cx="112800" cy="163500"/>
            </a:xfrm>
            <a:custGeom>
              <a:avLst/>
              <a:gdLst/>
              <a:ahLst/>
              <a:cxnLst/>
              <a:rect l="0" t="0" r="0" b="0"/>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Shape 371"/>
            <p:cNvSpPr/>
            <p:nvPr/>
          </p:nvSpPr>
          <p:spPr>
            <a:xfrm>
              <a:off x="5024438" y="1958182"/>
              <a:ext cx="146100" cy="282600"/>
            </a:xfrm>
            <a:custGeom>
              <a:avLst/>
              <a:gdLst/>
              <a:ahLst/>
              <a:cxnLst/>
              <a:rect l="0" t="0" r="0" b="0"/>
              <a:pathLst>
                <a:path w="120000" h="120000" extrusionOk="0">
                  <a:moveTo>
                    <a:pt x="9130" y="0"/>
                  </a:moveTo>
                  <a:lnTo>
                    <a:pt x="0" y="18876"/>
                  </a:lnTo>
                  <a:lnTo>
                    <a:pt x="26086" y="120000"/>
                  </a:lnTo>
                  <a:lnTo>
                    <a:pt x="120000" y="70786"/>
                  </a:lnTo>
                  <a:lnTo>
                    <a:pt x="913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Shape 372"/>
            <p:cNvSpPr/>
            <p:nvPr/>
          </p:nvSpPr>
          <p:spPr>
            <a:xfrm>
              <a:off x="5024438" y="1958182"/>
              <a:ext cx="146100" cy="282600"/>
            </a:xfrm>
            <a:custGeom>
              <a:avLst/>
              <a:gdLst/>
              <a:ahLst/>
              <a:cxnLst/>
              <a:rect l="0" t="0" r="0" b="0"/>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Shape 373"/>
            <p:cNvSpPr/>
            <p:nvPr/>
          </p:nvSpPr>
          <p:spPr>
            <a:xfrm>
              <a:off x="5035550" y="1902619"/>
              <a:ext cx="268200" cy="92100"/>
            </a:xfrm>
            <a:custGeom>
              <a:avLst/>
              <a:gdLst/>
              <a:ahLst/>
              <a:cxnLst/>
              <a:rect l="0" t="0" r="0" b="0"/>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7E"/>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Shape 374"/>
            <p:cNvSpPr/>
            <p:nvPr/>
          </p:nvSpPr>
          <p:spPr>
            <a:xfrm>
              <a:off x="4757738" y="1205707"/>
              <a:ext cx="823800" cy="758700"/>
            </a:xfrm>
            <a:custGeom>
              <a:avLst/>
              <a:gdLst/>
              <a:ahLst/>
              <a:cxnLst/>
              <a:rect l="0" t="0" r="0" b="0"/>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Shape 375"/>
            <p:cNvSpPr/>
            <p:nvPr/>
          </p:nvSpPr>
          <p:spPr>
            <a:xfrm>
              <a:off x="4810125" y="1158082"/>
              <a:ext cx="673200" cy="517500"/>
            </a:xfrm>
            <a:custGeom>
              <a:avLst/>
              <a:gdLst/>
              <a:ahLst/>
              <a:cxnLst/>
              <a:rect l="0" t="0" r="0" b="0"/>
              <a:pathLst>
                <a:path w="120000" h="120000" extrusionOk="0">
                  <a:moveTo>
                    <a:pt x="116285" y="100248"/>
                  </a:moveTo>
                  <a:cubicBezTo>
                    <a:pt x="120000" y="76024"/>
                    <a:pt x="117428" y="19378"/>
                    <a:pt x="103142" y="21242"/>
                  </a:cubicBezTo>
                  <a:cubicBezTo>
                    <a:pt x="89428" y="3354"/>
                    <a:pt x="42571" y="0"/>
                    <a:pt x="29428" y="19378"/>
                  </a:cubicBezTo>
                  <a:cubicBezTo>
                    <a:pt x="0" y="26832"/>
                    <a:pt x="13714" y="100621"/>
                    <a:pt x="13714" y="100621"/>
                  </a:cubicBezTo>
                  <a:cubicBezTo>
                    <a:pt x="14571" y="108074"/>
                    <a:pt x="16000" y="114409"/>
                    <a:pt x="17142" y="120000"/>
                  </a:cubicBezTo>
                  <a:cubicBezTo>
                    <a:pt x="19142" y="120000"/>
                    <a:pt x="21142" y="119627"/>
                    <a:pt x="23142" y="119627"/>
                  </a:cubicBezTo>
                  <a:cubicBezTo>
                    <a:pt x="21142" y="114409"/>
                    <a:pt x="19142" y="109192"/>
                    <a:pt x="18571" y="105465"/>
                  </a:cubicBezTo>
                  <a:cubicBezTo>
                    <a:pt x="18285" y="103229"/>
                    <a:pt x="17428" y="95403"/>
                    <a:pt x="17428" y="93540"/>
                  </a:cubicBezTo>
                  <a:cubicBezTo>
                    <a:pt x="17714" y="80124"/>
                    <a:pt x="25142" y="41366"/>
                    <a:pt x="38000" y="38385"/>
                  </a:cubicBezTo>
                  <a:cubicBezTo>
                    <a:pt x="42857" y="37267"/>
                    <a:pt x="55142" y="51801"/>
                    <a:pt x="63428" y="51801"/>
                  </a:cubicBezTo>
                  <a:cubicBezTo>
                    <a:pt x="71714" y="51428"/>
                    <a:pt x="82571" y="36894"/>
                    <a:pt x="88000" y="37639"/>
                  </a:cubicBezTo>
                  <a:cubicBezTo>
                    <a:pt x="101428" y="40248"/>
                    <a:pt x="112571" y="75652"/>
                    <a:pt x="112285" y="92795"/>
                  </a:cubicBezTo>
                  <a:cubicBezTo>
                    <a:pt x="112285" y="95031"/>
                    <a:pt x="110285" y="108447"/>
                    <a:pt x="107142" y="117763"/>
                  </a:cubicBezTo>
                  <a:cubicBezTo>
                    <a:pt x="109142" y="117391"/>
                    <a:pt x="111428" y="117391"/>
                    <a:pt x="113428" y="117018"/>
                  </a:cubicBezTo>
                  <a:cubicBezTo>
                    <a:pt x="114571" y="112173"/>
                    <a:pt x="115428" y="106583"/>
                    <a:pt x="116285" y="100248"/>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Shape 376"/>
            <p:cNvSpPr/>
            <p:nvPr/>
          </p:nvSpPr>
          <p:spPr>
            <a:xfrm>
              <a:off x="5170488" y="1958182"/>
              <a:ext cx="142800" cy="284100"/>
            </a:xfrm>
            <a:custGeom>
              <a:avLst/>
              <a:gdLst/>
              <a:ahLst/>
              <a:cxnLst/>
              <a:rect l="0" t="0" r="0" b="0"/>
              <a:pathLst>
                <a:path w="120000" h="120000" extrusionOk="0">
                  <a:moveTo>
                    <a:pt x="112000" y="0"/>
                  </a:moveTo>
                  <a:lnTo>
                    <a:pt x="120000" y="18770"/>
                  </a:lnTo>
                  <a:lnTo>
                    <a:pt x="93333" y="120000"/>
                  </a:lnTo>
                  <a:lnTo>
                    <a:pt x="0" y="70391"/>
                  </a:lnTo>
                  <a:lnTo>
                    <a:pt x="11200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Shape 377"/>
            <p:cNvSpPr/>
            <p:nvPr/>
          </p:nvSpPr>
          <p:spPr>
            <a:xfrm>
              <a:off x="5170488" y="1958182"/>
              <a:ext cx="142800" cy="284100"/>
            </a:xfrm>
            <a:custGeom>
              <a:avLst/>
              <a:gdLst/>
              <a:ahLst/>
              <a:cxnLst/>
              <a:rect l="0" t="0" r="0" b="0"/>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Shape 378"/>
            <p:cNvSpPr/>
            <p:nvPr/>
          </p:nvSpPr>
          <p:spPr>
            <a:xfrm>
              <a:off x="5170488" y="2124869"/>
              <a:ext cx="0" cy="0"/>
            </a:xfrm>
            <a:custGeom>
              <a:avLst/>
              <a:gdLst/>
              <a:ahLst/>
              <a:cxnLst/>
              <a:rect l="0" t="0" r="0" b="0"/>
              <a:pathLst>
                <a:path w="120000" h="120000" extrusionOk="0">
                  <a:moveTo>
                    <a:pt x="0" y="0"/>
                  </a:moveTo>
                  <a:lnTo>
                    <a:pt x="0" y="0"/>
                  </a:lnTo>
                  <a:lnTo>
                    <a:pt x="0" y="0"/>
                  </a:lnTo>
                  <a:close/>
                </a:path>
              </a:pathLst>
            </a:custGeom>
            <a:solidFill>
              <a:srgbClr val="30303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Shape 379"/>
            <p:cNvSpPr/>
            <p:nvPr/>
          </p:nvSpPr>
          <p:spPr>
            <a:xfrm>
              <a:off x="5170488" y="2124869"/>
              <a:ext cx="0" cy="0"/>
            </a:xfrm>
            <a:custGeom>
              <a:avLst/>
              <a:gdLst/>
              <a:ahLst/>
              <a:cxnLst/>
              <a:rect l="0" t="0" r="0" b="0"/>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 name="Shape 380"/>
            <p:cNvSpPr/>
            <p:nvPr/>
          </p:nvSpPr>
          <p:spPr>
            <a:xfrm>
              <a:off x="5035550" y="1953419"/>
              <a:ext cx="268200" cy="171300"/>
            </a:xfrm>
            <a:custGeom>
              <a:avLst/>
              <a:gdLst/>
              <a:ahLst/>
              <a:cxnLst/>
              <a:rect l="0" t="0" r="0" b="0"/>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E9BE9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 name="Shape 381"/>
            <p:cNvSpPr/>
            <p:nvPr/>
          </p:nvSpPr>
          <p:spPr>
            <a:xfrm>
              <a:off x="5035550" y="1953419"/>
              <a:ext cx="268200" cy="171300"/>
            </a:xfrm>
            <a:custGeom>
              <a:avLst/>
              <a:gdLst/>
              <a:ahLst/>
              <a:cxnLst/>
              <a:rect l="0" t="0" r="0" b="0"/>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 name="Shape 382"/>
            <p:cNvSpPr/>
            <p:nvPr/>
          </p:nvSpPr>
          <p:spPr>
            <a:xfrm>
              <a:off x="5145088" y="2237582"/>
              <a:ext cx="49200" cy="1500"/>
            </a:xfrm>
            <a:prstGeom prst="rect">
              <a:avLst/>
            </a:prstGeom>
            <a:solidFill>
              <a:srgbClr val="2E2E2E"/>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Shape 383"/>
            <p:cNvSpPr/>
            <p:nvPr/>
          </p:nvSpPr>
          <p:spPr>
            <a:xfrm>
              <a:off x="5145088" y="22375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Shape 384"/>
            <p:cNvSpPr/>
            <p:nvPr/>
          </p:nvSpPr>
          <p:spPr>
            <a:xfrm>
              <a:off x="5011738" y="1745457"/>
              <a:ext cx="315900" cy="45900"/>
            </a:xfrm>
            <a:custGeom>
              <a:avLst/>
              <a:gdLst/>
              <a:ahLst/>
              <a:cxnLst/>
              <a:rect l="0" t="0" r="0" b="0"/>
              <a:pathLst>
                <a:path w="120000" h="120000" extrusionOk="0">
                  <a:moveTo>
                    <a:pt x="63959" y="0"/>
                  </a:moveTo>
                  <a:cubicBezTo>
                    <a:pt x="61522" y="0"/>
                    <a:pt x="60304" y="20689"/>
                    <a:pt x="60304" y="20689"/>
                  </a:cubicBezTo>
                  <a:cubicBezTo>
                    <a:pt x="60304" y="20689"/>
                    <a:pt x="58477" y="0"/>
                    <a:pt x="56040" y="0"/>
                  </a:cubicBezTo>
                  <a:cubicBezTo>
                    <a:pt x="47512" y="0"/>
                    <a:pt x="10355" y="24827"/>
                    <a:pt x="0" y="120000"/>
                  </a:cubicBezTo>
                  <a:cubicBezTo>
                    <a:pt x="0" y="120000"/>
                    <a:pt x="51776" y="111724"/>
                    <a:pt x="54822" y="107586"/>
                  </a:cubicBezTo>
                  <a:cubicBezTo>
                    <a:pt x="57258" y="99310"/>
                    <a:pt x="60304" y="62068"/>
                    <a:pt x="60304" y="62068"/>
                  </a:cubicBezTo>
                  <a:cubicBezTo>
                    <a:pt x="60304" y="62068"/>
                    <a:pt x="62741" y="99310"/>
                    <a:pt x="65177" y="107586"/>
                  </a:cubicBezTo>
                  <a:cubicBezTo>
                    <a:pt x="68223" y="111724"/>
                    <a:pt x="120000" y="120000"/>
                    <a:pt x="120000" y="120000"/>
                  </a:cubicBezTo>
                  <a:cubicBezTo>
                    <a:pt x="109644" y="24827"/>
                    <a:pt x="73096" y="0"/>
                    <a:pt x="63959" y="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 name="Shape 385"/>
            <p:cNvSpPr/>
            <p:nvPr/>
          </p:nvSpPr>
          <p:spPr>
            <a:xfrm>
              <a:off x="3454400" y="1994694"/>
              <a:ext cx="1247700" cy="56520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Shape 386"/>
            <p:cNvSpPr/>
            <p:nvPr/>
          </p:nvSpPr>
          <p:spPr>
            <a:xfrm>
              <a:off x="3454400" y="1994694"/>
              <a:ext cx="1247700" cy="56520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Shape 387"/>
            <p:cNvSpPr/>
            <p:nvPr/>
          </p:nvSpPr>
          <p:spPr>
            <a:xfrm>
              <a:off x="3944938" y="1588294"/>
              <a:ext cx="266700" cy="560400"/>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Shape 388"/>
            <p:cNvSpPr/>
            <p:nvPr/>
          </p:nvSpPr>
          <p:spPr>
            <a:xfrm>
              <a:off x="3767138" y="1553369"/>
              <a:ext cx="112800" cy="163500"/>
            </a:xfrm>
            <a:custGeom>
              <a:avLst/>
              <a:gdLst/>
              <a:ahLst/>
              <a:cxnLst/>
              <a:rect l="0" t="0" r="0" b="0"/>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 name="Shape 389"/>
            <p:cNvSpPr/>
            <p:nvPr/>
          </p:nvSpPr>
          <p:spPr>
            <a:xfrm>
              <a:off x="4275138" y="1553369"/>
              <a:ext cx="112800" cy="163500"/>
            </a:xfrm>
            <a:custGeom>
              <a:avLst/>
              <a:gdLst/>
              <a:ahLst/>
              <a:cxnLst/>
              <a:rect l="0" t="0" r="0" b="0"/>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Shape 390"/>
            <p:cNvSpPr/>
            <p:nvPr/>
          </p:nvSpPr>
          <p:spPr>
            <a:xfrm>
              <a:off x="3944938" y="1902619"/>
              <a:ext cx="266700" cy="92100"/>
            </a:xfrm>
            <a:custGeom>
              <a:avLst/>
              <a:gdLst/>
              <a:ahLst/>
              <a:cxnLst/>
              <a:rect l="0" t="0" r="0" b="0"/>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78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 name="Shape 391"/>
            <p:cNvSpPr/>
            <p:nvPr/>
          </p:nvSpPr>
          <p:spPr>
            <a:xfrm>
              <a:off x="3667125" y="1205707"/>
              <a:ext cx="822300" cy="758700"/>
            </a:xfrm>
            <a:custGeom>
              <a:avLst/>
              <a:gdLst/>
              <a:ahLst/>
              <a:cxnLst/>
              <a:rect l="0" t="0" r="0" b="0"/>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 name="Shape 392"/>
            <p:cNvSpPr/>
            <p:nvPr/>
          </p:nvSpPr>
          <p:spPr>
            <a:xfrm>
              <a:off x="3762375" y="1108869"/>
              <a:ext cx="649200" cy="582600"/>
            </a:xfrm>
            <a:custGeom>
              <a:avLst/>
              <a:gdLst/>
              <a:ahLst/>
              <a:cxnLst/>
              <a:rect l="0" t="0" r="0" b="0"/>
              <a:pathLst>
                <a:path w="120000" h="120000" extrusionOk="0">
                  <a:moveTo>
                    <a:pt x="92673" y="22479"/>
                  </a:moveTo>
                  <a:cubicBezTo>
                    <a:pt x="66831" y="0"/>
                    <a:pt x="27029" y="13223"/>
                    <a:pt x="15148" y="32066"/>
                  </a:cubicBezTo>
                  <a:cubicBezTo>
                    <a:pt x="0" y="55537"/>
                    <a:pt x="5346" y="91239"/>
                    <a:pt x="8910" y="118016"/>
                  </a:cubicBezTo>
                  <a:cubicBezTo>
                    <a:pt x="8910" y="118016"/>
                    <a:pt x="8910" y="118016"/>
                    <a:pt x="8910" y="118016"/>
                  </a:cubicBezTo>
                  <a:cubicBezTo>
                    <a:pt x="8910" y="118347"/>
                    <a:pt x="8910" y="118677"/>
                    <a:pt x="9207" y="119008"/>
                  </a:cubicBezTo>
                  <a:cubicBezTo>
                    <a:pt x="9207" y="119008"/>
                    <a:pt x="9504" y="119669"/>
                    <a:pt x="9801" y="120000"/>
                  </a:cubicBezTo>
                  <a:cubicBezTo>
                    <a:pt x="9801" y="120000"/>
                    <a:pt x="10693" y="120000"/>
                    <a:pt x="10990" y="119669"/>
                  </a:cubicBezTo>
                  <a:cubicBezTo>
                    <a:pt x="11287" y="119669"/>
                    <a:pt x="11287" y="119338"/>
                    <a:pt x="11287" y="119338"/>
                  </a:cubicBezTo>
                  <a:cubicBezTo>
                    <a:pt x="11287" y="117024"/>
                    <a:pt x="11287" y="112396"/>
                    <a:pt x="11287" y="112066"/>
                  </a:cubicBezTo>
                  <a:cubicBezTo>
                    <a:pt x="10990" y="108429"/>
                    <a:pt x="10099" y="105123"/>
                    <a:pt x="9801" y="101487"/>
                  </a:cubicBezTo>
                  <a:cubicBezTo>
                    <a:pt x="12178" y="84297"/>
                    <a:pt x="19306" y="80991"/>
                    <a:pt x="22871" y="60495"/>
                  </a:cubicBezTo>
                  <a:cubicBezTo>
                    <a:pt x="23762" y="59173"/>
                    <a:pt x="24653" y="57851"/>
                    <a:pt x="25544" y="56528"/>
                  </a:cubicBezTo>
                  <a:cubicBezTo>
                    <a:pt x="26435" y="55206"/>
                    <a:pt x="27623" y="53553"/>
                    <a:pt x="28811" y="52231"/>
                  </a:cubicBezTo>
                  <a:cubicBezTo>
                    <a:pt x="29405" y="51900"/>
                    <a:pt x="30000" y="51570"/>
                    <a:pt x="30594" y="50909"/>
                  </a:cubicBezTo>
                  <a:cubicBezTo>
                    <a:pt x="44554" y="45289"/>
                    <a:pt x="58811" y="52231"/>
                    <a:pt x="71881" y="57851"/>
                  </a:cubicBezTo>
                  <a:cubicBezTo>
                    <a:pt x="76930" y="60165"/>
                    <a:pt x="77524" y="50247"/>
                    <a:pt x="83168" y="49917"/>
                  </a:cubicBezTo>
                  <a:cubicBezTo>
                    <a:pt x="85544" y="49586"/>
                    <a:pt x="90297" y="58512"/>
                    <a:pt x="92376" y="58181"/>
                  </a:cubicBezTo>
                  <a:cubicBezTo>
                    <a:pt x="111980" y="55867"/>
                    <a:pt x="103663" y="88925"/>
                    <a:pt x="106930" y="104132"/>
                  </a:cubicBezTo>
                  <a:cubicBezTo>
                    <a:pt x="106336" y="106776"/>
                    <a:pt x="106039" y="109421"/>
                    <a:pt x="105742" y="112066"/>
                  </a:cubicBezTo>
                  <a:cubicBezTo>
                    <a:pt x="105742" y="112396"/>
                    <a:pt x="105742" y="117024"/>
                    <a:pt x="105742" y="119338"/>
                  </a:cubicBezTo>
                  <a:cubicBezTo>
                    <a:pt x="105742" y="119338"/>
                    <a:pt x="105742" y="119669"/>
                    <a:pt x="106039" y="119669"/>
                  </a:cubicBezTo>
                  <a:cubicBezTo>
                    <a:pt x="106336" y="120000"/>
                    <a:pt x="107227" y="120000"/>
                    <a:pt x="107227" y="120000"/>
                  </a:cubicBezTo>
                  <a:cubicBezTo>
                    <a:pt x="107524" y="119669"/>
                    <a:pt x="107821" y="119008"/>
                    <a:pt x="107821" y="119008"/>
                  </a:cubicBezTo>
                  <a:cubicBezTo>
                    <a:pt x="108118" y="117685"/>
                    <a:pt x="108118" y="117024"/>
                    <a:pt x="108118" y="116033"/>
                  </a:cubicBezTo>
                  <a:cubicBezTo>
                    <a:pt x="108415" y="114710"/>
                    <a:pt x="108415" y="113057"/>
                    <a:pt x="108712" y="111735"/>
                  </a:cubicBezTo>
                  <a:cubicBezTo>
                    <a:pt x="112574" y="95206"/>
                    <a:pt x="120000" y="29421"/>
                    <a:pt x="92673" y="22479"/>
                  </a:cubicBezTo>
                  <a:close/>
                  <a:moveTo>
                    <a:pt x="53465" y="44628"/>
                  </a:moveTo>
                  <a:cubicBezTo>
                    <a:pt x="53168" y="44628"/>
                    <a:pt x="52574" y="44297"/>
                    <a:pt x="52277" y="44297"/>
                  </a:cubicBezTo>
                  <a:cubicBezTo>
                    <a:pt x="52871" y="44297"/>
                    <a:pt x="53465" y="44628"/>
                    <a:pt x="54059" y="44628"/>
                  </a:cubicBezTo>
                  <a:cubicBezTo>
                    <a:pt x="54059" y="44628"/>
                    <a:pt x="53762" y="44628"/>
                    <a:pt x="53465"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 name="Shape 393"/>
            <p:cNvSpPr/>
            <p:nvPr/>
          </p:nvSpPr>
          <p:spPr>
            <a:xfrm>
              <a:off x="4052888" y="2237582"/>
              <a:ext cx="50700" cy="1500"/>
            </a:xfrm>
            <a:prstGeom prst="rect">
              <a:avLst/>
            </a:prstGeom>
            <a:solidFill>
              <a:srgbClr val="B5323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 name="Shape 394"/>
            <p:cNvSpPr/>
            <p:nvPr/>
          </p:nvSpPr>
          <p:spPr>
            <a:xfrm>
              <a:off x="4052888" y="2237582"/>
              <a:ext cx="50700" cy="15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Shape 395"/>
            <p:cNvSpPr/>
            <p:nvPr/>
          </p:nvSpPr>
          <p:spPr>
            <a:xfrm>
              <a:off x="3640138" y="1173957"/>
              <a:ext cx="609600" cy="360300"/>
            </a:xfrm>
            <a:custGeom>
              <a:avLst/>
              <a:gdLst/>
              <a:ahLst/>
              <a:cxnLst/>
              <a:rect l="0" t="0" r="0" b="0"/>
              <a:pathLst>
                <a:path w="120000" h="120000" extrusionOk="0">
                  <a:moveTo>
                    <a:pt x="102000" y="27733"/>
                  </a:moveTo>
                  <a:cubicBezTo>
                    <a:pt x="102000" y="27733"/>
                    <a:pt x="78315" y="0"/>
                    <a:pt x="57473" y="14933"/>
                  </a:cubicBezTo>
                  <a:cubicBezTo>
                    <a:pt x="36315" y="29866"/>
                    <a:pt x="17684" y="35200"/>
                    <a:pt x="13263" y="25600"/>
                  </a:cubicBezTo>
                  <a:cubicBezTo>
                    <a:pt x="13263" y="25600"/>
                    <a:pt x="0" y="71466"/>
                    <a:pt x="24631" y="96000"/>
                  </a:cubicBezTo>
                  <a:cubicBezTo>
                    <a:pt x="48947" y="120000"/>
                    <a:pt x="76736" y="100800"/>
                    <a:pt x="84631" y="85866"/>
                  </a:cubicBezTo>
                  <a:cubicBezTo>
                    <a:pt x="92842" y="70933"/>
                    <a:pt x="105789" y="46933"/>
                    <a:pt x="113052" y="51733"/>
                  </a:cubicBezTo>
                  <a:cubicBezTo>
                    <a:pt x="120000" y="56533"/>
                    <a:pt x="102000" y="27733"/>
                    <a:pt x="102000" y="27733"/>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 name="Shape 396"/>
            <p:cNvSpPr/>
            <p:nvPr/>
          </p:nvSpPr>
          <p:spPr>
            <a:xfrm>
              <a:off x="2844800" y="2547144"/>
              <a:ext cx="1247700" cy="56520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 name="Shape 397"/>
            <p:cNvSpPr/>
            <p:nvPr/>
          </p:nvSpPr>
          <p:spPr>
            <a:xfrm>
              <a:off x="2844800" y="2547144"/>
              <a:ext cx="1247700" cy="56520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Shape 398"/>
            <p:cNvSpPr/>
            <p:nvPr/>
          </p:nvSpPr>
          <p:spPr>
            <a:xfrm>
              <a:off x="3335338" y="2140744"/>
              <a:ext cx="266700" cy="560400"/>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A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Shape 399"/>
            <p:cNvSpPr/>
            <p:nvPr/>
          </p:nvSpPr>
          <p:spPr>
            <a:xfrm>
              <a:off x="3157538" y="2105819"/>
              <a:ext cx="112800" cy="163500"/>
            </a:xfrm>
            <a:custGeom>
              <a:avLst/>
              <a:gdLst/>
              <a:ahLst/>
              <a:cxnLst/>
              <a:rect l="0" t="0" r="0" b="0"/>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Shape 400"/>
            <p:cNvSpPr/>
            <p:nvPr/>
          </p:nvSpPr>
          <p:spPr>
            <a:xfrm>
              <a:off x="3665538" y="2105819"/>
              <a:ext cx="112800" cy="163500"/>
            </a:xfrm>
            <a:custGeom>
              <a:avLst/>
              <a:gdLst/>
              <a:ahLst/>
              <a:cxnLst/>
              <a:rect l="0" t="0" r="0" b="0"/>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 name="Shape 401"/>
            <p:cNvSpPr/>
            <p:nvPr/>
          </p:nvSpPr>
          <p:spPr>
            <a:xfrm>
              <a:off x="3543300" y="2550319"/>
              <a:ext cx="234900" cy="561900"/>
            </a:xfrm>
            <a:custGeom>
              <a:avLst/>
              <a:gdLst/>
              <a:ahLst/>
              <a:cxnLst/>
              <a:rect l="0" t="0" r="0" b="0"/>
              <a:pathLst>
                <a:path w="120000" h="120000" extrusionOk="0">
                  <a:moveTo>
                    <a:pt x="30000" y="0"/>
                  </a:moveTo>
                  <a:lnTo>
                    <a:pt x="30000" y="13220"/>
                  </a:lnTo>
                  <a:lnTo>
                    <a:pt x="0" y="119999"/>
                  </a:lnTo>
                  <a:lnTo>
                    <a:pt x="51891" y="119999"/>
                  </a:lnTo>
                  <a:lnTo>
                    <a:pt x="107027" y="72542"/>
                  </a:lnTo>
                  <a:lnTo>
                    <a:pt x="54324" y="57288"/>
                  </a:lnTo>
                  <a:lnTo>
                    <a:pt x="120000" y="44745"/>
                  </a:lnTo>
                  <a:lnTo>
                    <a:pt x="65675" y="6779"/>
                  </a:lnTo>
                  <a:lnTo>
                    <a:pt x="3000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Shape 402"/>
            <p:cNvSpPr/>
            <p:nvPr/>
          </p:nvSpPr>
          <p:spPr>
            <a:xfrm>
              <a:off x="3057525" y="1758157"/>
              <a:ext cx="822300" cy="758700"/>
            </a:xfrm>
            <a:custGeom>
              <a:avLst/>
              <a:gdLst/>
              <a:ahLst/>
              <a:cxnLst/>
              <a:rect l="0" t="0" r="0" b="0"/>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Shape 403"/>
            <p:cNvSpPr/>
            <p:nvPr/>
          </p:nvSpPr>
          <p:spPr>
            <a:xfrm>
              <a:off x="3194050" y="2169319"/>
              <a:ext cx="547800" cy="347700"/>
            </a:xfrm>
            <a:custGeom>
              <a:avLst/>
              <a:gdLst/>
              <a:ahLst/>
              <a:cxnLst/>
              <a:rect l="0" t="0" r="0" b="0"/>
              <a:pathLst>
                <a:path w="120000" h="120000" extrusionOk="0">
                  <a:moveTo>
                    <a:pt x="118596" y="2211"/>
                  </a:moveTo>
                  <a:cubicBezTo>
                    <a:pt x="118245" y="4976"/>
                    <a:pt x="117894" y="7188"/>
                    <a:pt x="117894" y="7188"/>
                  </a:cubicBezTo>
                  <a:cubicBezTo>
                    <a:pt x="117894" y="7188"/>
                    <a:pt x="109824" y="50322"/>
                    <a:pt x="102807" y="63594"/>
                  </a:cubicBezTo>
                  <a:cubicBezTo>
                    <a:pt x="89473" y="89585"/>
                    <a:pt x="71929" y="105622"/>
                    <a:pt x="60350" y="106175"/>
                  </a:cubicBezTo>
                  <a:cubicBezTo>
                    <a:pt x="48421" y="106175"/>
                    <a:pt x="31228" y="91244"/>
                    <a:pt x="17894" y="65806"/>
                  </a:cubicBezTo>
                  <a:cubicBezTo>
                    <a:pt x="12631" y="55852"/>
                    <a:pt x="2807" y="11059"/>
                    <a:pt x="2456" y="7188"/>
                  </a:cubicBezTo>
                  <a:cubicBezTo>
                    <a:pt x="2456" y="4976"/>
                    <a:pt x="2105" y="2211"/>
                    <a:pt x="1754" y="0"/>
                  </a:cubicBezTo>
                  <a:cubicBezTo>
                    <a:pt x="0" y="0"/>
                    <a:pt x="0" y="19354"/>
                    <a:pt x="0" y="19354"/>
                  </a:cubicBezTo>
                  <a:cubicBezTo>
                    <a:pt x="2456" y="42027"/>
                    <a:pt x="4561" y="56405"/>
                    <a:pt x="10175" y="69124"/>
                  </a:cubicBezTo>
                  <a:cubicBezTo>
                    <a:pt x="18947" y="88479"/>
                    <a:pt x="44210" y="120000"/>
                    <a:pt x="59649" y="120000"/>
                  </a:cubicBezTo>
                  <a:cubicBezTo>
                    <a:pt x="75087" y="120000"/>
                    <a:pt x="100000" y="88479"/>
                    <a:pt x="109122" y="69124"/>
                  </a:cubicBezTo>
                  <a:cubicBezTo>
                    <a:pt x="114736" y="56405"/>
                    <a:pt x="116140" y="39815"/>
                    <a:pt x="119298" y="16589"/>
                  </a:cubicBezTo>
                  <a:cubicBezTo>
                    <a:pt x="119298" y="16589"/>
                    <a:pt x="120000" y="2211"/>
                    <a:pt x="118596" y="2211"/>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Shape 404"/>
            <p:cNvSpPr/>
            <p:nvPr/>
          </p:nvSpPr>
          <p:spPr>
            <a:xfrm>
              <a:off x="3222625" y="2077244"/>
              <a:ext cx="504900" cy="184200"/>
            </a:xfrm>
            <a:custGeom>
              <a:avLst/>
              <a:gdLst/>
              <a:ahLst/>
              <a:cxnLst/>
              <a:rect l="0" t="0" r="0" b="0"/>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Shape 405"/>
            <p:cNvSpPr/>
            <p:nvPr/>
          </p:nvSpPr>
          <p:spPr>
            <a:xfrm>
              <a:off x="2670970" y="2516189"/>
              <a:ext cx="690600" cy="960300"/>
            </a:xfrm>
            <a:custGeom>
              <a:avLst/>
              <a:gdLst/>
              <a:ahLst/>
              <a:cxnLst/>
              <a:rect l="0" t="0" r="0" b="0"/>
              <a:pathLst>
                <a:path w="120000" h="120000" extrusionOk="0">
                  <a:moveTo>
                    <a:pt x="43255" y="11036"/>
                  </a:moveTo>
                  <a:cubicBezTo>
                    <a:pt x="47720" y="5217"/>
                    <a:pt x="82883" y="0"/>
                    <a:pt x="97116" y="20668"/>
                  </a:cubicBezTo>
                  <a:cubicBezTo>
                    <a:pt x="111627" y="41538"/>
                    <a:pt x="104372" y="48762"/>
                    <a:pt x="112186" y="55986"/>
                  </a:cubicBezTo>
                  <a:cubicBezTo>
                    <a:pt x="120000" y="63411"/>
                    <a:pt x="101581" y="120000"/>
                    <a:pt x="57209" y="119799"/>
                  </a:cubicBezTo>
                  <a:cubicBezTo>
                    <a:pt x="10046" y="119598"/>
                    <a:pt x="0" y="65418"/>
                    <a:pt x="9209" y="54581"/>
                  </a:cubicBezTo>
                  <a:cubicBezTo>
                    <a:pt x="18697" y="43545"/>
                    <a:pt x="10325" y="11036"/>
                    <a:pt x="43255" y="11036"/>
                  </a:cubicBezTo>
                </a:path>
              </a:pathLst>
            </a:custGeom>
            <a:solidFill>
              <a:srgbClr val="BF974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Shape 406"/>
            <p:cNvSpPr/>
            <p:nvPr/>
          </p:nvSpPr>
          <p:spPr>
            <a:xfrm>
              <a:off x="2415382" y="3375027"/>
              <a:ext cx="1184400" cy="442800"/>
            </a:xfrm>
            <a:custGeom>
              <a:avLst/>
              <a:gdLst/>
              <a:ahLst/>
              <a:cxnLst/>
              <a:rect l="0" t="0" r="0" b="0"/>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close/>
                </a:path>
              </a:pathLst>
            </a:custGeom>
            <a:solidFill>
              <a:srgbClr val="7491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Shape 407"/>
            <p:cNvSpPr/>
            <p:nvPr/>
          </p:nvSpPr>
          <p:spPr>
            <a:xfrm>
              <a:off x="2888457" y="3375027"/>
              <a:ext cx="238200" cy="442800"/>
            </a:xfrm>
            <a:custGeom>
              <a:avLst/>
              <a:gdLst/>
              <a:ahLst/>
              <a:cxnLst/>
              <a:rect l="0" t="0" r="0" b="0"/>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 name="Shape 408"/>
            <p:cNvSpPr/>
            <p:nvPr/>
          </p:nvSpPr>
          <p:spPr>
            <a:xfrm>
              <a:off x="2890045" y="2976564"/>
              <a:ext cx="234900" cy="571500"/>
            </a:xfrm>
            <a:custGeom>
              <a:avLst/>
              <a:gdLst/>
              <a:ahLst/>
              <a:cxnLst/>
              <a:rect l="0" t="0" r="0" b="0"/>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BC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09" name="Shape 409"/>
            <p:cNvGrpSpPr/>
            <p:nvPr/>
          </p:nvGrpSpPr>
          <p:grpSpPr>
            <a:xfrm>
              <a:off x="3186172" y="2302670"/>
              <a:ext cx="468241" cy="828601"/>
              <a:chOff x="2548790" y="2218532"/>
              <a:chExt cx="468241" cy="828601"/>
            </a:xfrm>
          </p:grpSpPr>
          <p:grpSp>
            <p:nvGrpSpPr>
              <p:cNvPr id="410" name="Shape 410"/>
              <p:cNvGrpSpPr/>
              <p:nvPr/>
            </p:nvGrpSpPr>
            <p:grpSpPr>
              <a:xfrm>
                <a:off x="2663031" y="2218532"/>
                <a:ext cx="354000" cy="827112"/>
                <a:chOff x="2291616" y="2152651"/>
                <a:chExt cx="354000" cy="827112"/>
              </a:xfrm>
            </p:grpSpPr>
            <p:sp>
              <p:nvSpPr>
                <p:cNvPr id="411" name="Shape 411"/>
                <p:cNvSpPr/>
                <p:nvPr/>
              </p:nvSpPr>
              <p:spPr>
                <a:xfrm>
                  <a:off x="2291616" y="2544763"/>
                  <a:ext cx="354000" cy="435000"/>
                </a:xfrm>
                <a:custGeom>
                  <a:avLst/>
                  <a:gdLst/>
                  <a:ahLst/>
                  <a:cxnLst/>
                  <a:rect l="0" t="0" r="0" b="0"/>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 name="Shape 412"/>
                <p:cNvSpPr/>
                <p:nvPr/>
              </p:nvSpPr>
              <p:spPr>
                <a:xfrm>
                  <a:off x="2420204" y="2544763"/>
                  <a:ext cx="114300" cy="112800"/>
                </a:xfrm>
                <a:custGeom>
                  <a:avLst/>
                  <a:gdLst/>
                  <a:ahLst/>
                  <a:cxnLst/>
                  <a:rect l="0" t="0" r="0" b="0"/>
                  <a:pathLst>
                    <a:path w="120000" h="120000" extrusionOk="0">
                      <a:moveTo>
                        <a:pt x="0" y="66857"/>
                      </a:moveTo>
                      <a:cubicBezTo>
                        <a:pt x="33802" y="120000"/>
                        <a:pt x="33802" y="120000"/>
                        <a:pt x="33802" y="120000"/>
                      </a:cubicBezTo>
                      <a:cubicBezTo>
                        <a:pt x="50704" y="120000"/>
                        <a:pt x="69295" y="120000"/>
                        <a:pt x="86197" y="120000"/>
                      </a:cubicBezTo>
                      <a:cubicBezTo>
                        <a:pt x="120000" y="66857"/>
                        <a:pt x="120000" y="66857"/>
                        <a:pt x="120000" y="66857"/>
                      </a:cubicBezTo>
                      <a:cubicBezTo>
                        <a:pt x="60845" y="0"/>
                        <a:pt x="60845" y="0"/>
                        <a:pt x="60845" y="0"/>
                      </a:cubicBezTo>
                      <a:cubicBezTo>
                        <a:pt x="0" y="66857"/>
                        <a:pt x="0" y="66857"/>
                        <a:pt x="0" y="66857"/>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 name="Shape 413"/>
                <p:cNvSpPr/>
                <p:nvPr/>
              </p:nvSpPr>
              <p:spPr>
                <a:xfrm>
                  <a:off x="2405916" y="2657476"/>
                  <a:ext cx="142800" cy="322200"/>
                </a:xfrm>
                <a:custGeom>
                  <a:avLst/>
                  <a:gdLst/>
                  <a:ahLst/>
                  <a:cxnLst/>
                  <a:rect l="0" t="0" r="0" b="0"/>
                  <a:pathLst>
                    <a:path w="120000" h="120000" extrusionOk="0">
                      <a:moveTo>
                        <a:pt x="38666" y="0"/>
                      </a:moveTo>
                      <a:lnTo>
                        <a:pt x="0" y="120000"/>
                      </a:lnTo>
                      <a:lnTo>
                        <a:pt x="120000" y="120000"/>
                      </a:lnTo>
                      <a:lnTo>
                        <a:pt x="81333" y="0"/>
                      </a:lnTo>
                      <a:lnTo>
                        <a:pt x="38666" y="0"/>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 name="Shape 414"/>
                <p:cNvSpPr/>
                <p:nvPr/>
              </p:nvSpPr>
              <p:spPr>
                <a:xfrm>
                  <a:off x="2405916" y="2657476"/>
                  <a:ext cx="142800" cy="322200"/>
                </a:xfrm>
                <a:custGeom>
                  <a:avLst/>
                  <a:gdLst/>
                  <a:ahLst/>
                  <a:cxnLst/>
                  <a:rect l="0" t="0" r="0" b="0"/>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 name="Shape 415"/>
                <p:cNvSpPr/>
                <p:nvPr/>
              </p:nvSpPr>
              <p:spPr>
                <a:xfrm>
                  <a:off x="2331304" y="2378076"/>
                  <a:ext cx="146100" cy="282600"/>
                </a:xfrm>
                <a:custGeom>
                  <a:avLst/>
                  <a:gdLst/>
                  <a:ahLst/>
                  <a:cxnLst/>
                  <a:rect l="0" t="0" r="0" b="0"/>
                  <a:pathLst>
                    <a:path w="120000" h="120000" extrusionOk="0">
                      <a:moveTo>
                        <a:pt x="10434" y="0"/>
                      </a:moveTo>
                      <a:lnTo>
                        <a:pt x="0" y="18876"/>
                      </a:lnTo>
                      <a:lnTo>
                        <a:pt x="27391" y="120000"/>
                      </a:lnTo>
                      <a:lnTo>
                        <a:pt x="120000" y="70786"/>
                      </a:lnTo>
                      <a:lnTo>
                        <a:pt x="10434"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 name="Shape 416"/>
                <p:cNvSpPr/>
                <p:nvPr/>
              </p:nvSpPr>
              <p:spPr>
                <a:xfrm>
                  <a:off x="2331304" y="2378076"/>
                  <a:ext cx="146100" cy="282600"/>
                </a:xfrm>
                <a:custGeom>
                  <a:avLst/>
                  <a:gdLst/>
                  <a:ahLst/>
                  <a:cxnLst/>
                  <a:rect l="0" t="0" r="0" b="0"/>
                  <a:pathLst>
                    <a:path w="120000" h="120000" extrusionOk="0">
                      <a:moveTo>
                        <a:pt x="10434" y="0"/>
                      </a:moveTo>
                      <a:lnTo>
                        <a:pt x="0" y="18876"/>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 name="Shape 417"/>
                <p:cNvSpPr/>
                <p:nvPr/>
              </p:nvSpPr>
              <p:spPr>
                <a:xfrm>
                  <a:off x="2344004" y="2322513"/>
                  <a:ext cx="266700" cy="92100"/>
                </a:xfrm>
                <a:custGeom>
                  <a:avLst/>
                  <a:gdLst/>
                  <a:ahLst/>
                  <a:cxnLst/>
                  <a:rect l="0" t="0" r="0" b="0"/>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8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 name="Shape 418"/>
                <p:cNvSpPr/>
                <p:nvPr/>
              </p:nvSpPr>
              <p:spPr>
                <a:xfrm>
                  <a:off x="2477354" y="2378076"/>
                  <a:ext cx="142800" cy="284100"/>
                </a:xfrm>
                <a:custGeom>
                  <a:avLst/>
                  <a:gdLst/>
                  <a:ahLst/>
                  <a:cxnLst/>
                  <a:rect l="0" t="0" r="0" b="0"/>
                  <a:pathLst>
                    <a:path w="120000" h="120000" extrusionOk="0">
                      <a:moveTo>
                        <a:pt x="112000" y="0"/>
                      </a:moveTo>
                      <a:lnTo>
                        <a:pt x="120000" y="18770"/>
                      </a:lnTo>
                      <a:lnTo>
                        <a:pt x="93333" y="120000"/>
                      </a:lnTo>
                      <a:lnTo>
                        <a:pt x="0" y="70391"/>
                      </a:lnTo>
                      <a:lnTo>
                        <a:pt x="112000"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 name="Shape 419"/>
                <p:cNvSpPr/>
                <p:nvPr/>
              </p:nvSpPr>
              <p:spPr>
                <a:xfrm>
                  <a:off x="2477354" y="2378076"/>
                  <a:ext cx="142800" cy="284100"/>
                </a:xfrm>
                <a:custGeom>
                  <a:avLst/>
                  <a:gdLst/>
                  <a:ahLst/>
                  <a:cxnLst/>
                  <a:rect l="0" t="0" r="0" b="0"/>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 name="Shape 420"/>
                <p:cNvSpPr/>
                <p:nvPr/>
              </p:nvSpPr>
              <p:spPr>
                <a:xfrm>
                  <a:off x="2477354" y="2544763"/>
                  <a:ext cx="0" cy="0"/>
                </a:xfrm>
                <a:custGeom>
                  <a:avLst/>
                  <a:gdLst/>
                  <a:ahLst/>
                  <a:cxnLst/>
                  <a:rect l="0" t="0" r="0" b="0"/>
                  <a:pathLst>
                    <a:path w="120000" h="120000" extrusionOk="0">
                      <a:moveTo>
                        <a:pt x="0" y="0"/>
                      </a:moveTo>
                      <a:lnTo>
                        <a:pt x="0" y="0"/>
                      </a:lnTo>
                      <a:lnTo>
                        <a:pt x="0" y="0"/>
                      </a:lnTo>
                      <a:close/>
                    </a:path>
                  </a:pathLst>
                </a:custGeom>
                <a:solidFill>
                  <a:srgbClr val="E1E1E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 name="Shape 421"/>
                <p:cNvSpPr/>
                <p:nvPr/>
              </p:nvSpPr>
              <p:spPr>
                <a:xfrm>
                  <a:off x="2477354" y="2544763"/>
                  <a:ext cx="0" cy="0"/>
                </a:xfrm>
                <a:custGeom>
                  <a:avLst/>
                  <a:gdLst/>
                  <a:ahLst/>
                  <a:cxnLst/>
                  <a:rect l="0" t="0" r="0" b="0"/>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Shape 422"/>
                <p:cNvSpPr/>
                <p:nvPr/>
              </p:nvSpPr>
              <p:spPr>
                <a:xfrm>
                  <a:off x="2344004" y="2373313"/>
                  <a:ext cx="266700" cy="171300"/>
                </a:xfrm>
                <a:custGeom>
                  <a:avLst/>
                  <a:gdLst/>
                  <a:ahLst/>
                  <a:cxnLst/>
                  <a:rect l="0" t="0" r="0" b="0"/>
                  <a:pathLst>
                    <a:path w="120000" h="120000" extrusionOk="0">
                      <a:moveTo>
                        <a:pt x="120000" y="0"/>
                      </a:moveTo>
                      <a:lnTo>
                        <a:pt x="60000" y="116666"/>
                      </a:lnTo>
                      <a:lnTo>
                        <a:pt x="0" y="0"/>
                      </a:lnTo>
                      <a:lnTo>
                        <a:pt x="0" y="3333"/>
                      </a:lnTo>
                      <a:lnTo>
                        <a:pt x="60000" y="120000"/>
                      </a:lnTo>
                      <a:lnTo>
                        <a:pt x="60000" y="120000"/>
                      </a:lnTo>
                      <a:lnTo>
                        <a:pt x="120000" y="3333"/>
                      </a:lnTo>
                      <a:lnTo>
                        <a:pt x="120000" y="0"/>
                      </a:lnTo>
                      <a:close/>
                    </a:path>
                  </a:pathLst>
                </a:custGeom>
                <a:solidFill>
                  <a:srgbClr val="E9BEA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 name="Shape 423"/>
                <p:cNvSpPr/>
                <p:nvPr/>
              </p:nvSpPr>
              <p:spPr>
                <a:xfrm>
                  <a:off x="2344004" y="2373313"/>
                  <a:ext cx="266700" cy="171300"/>
                </a:xfrm>
                <a:custGeom>
                  <a:avLst/>
                  <a:gdLst/>
                  <a:ahLst/>
                  <a:cxnLst/>
                  <a:rect l="0" t="0" r="0" b="0"/>
                  <a:pathLst>
                    <a:path w="120000" h="120000" extrusionOk="0">
                      <a:moveTo>
                        <a:pt x="120000" y="0"/>
                      </a:moveTo>
                      <a:lnTo>
                        <a:pt x="60000" y="116666"/>
                      </a:lnTo>
                      <a:lnTo>
                        <a:pt x="0" y="0"/>
                      </a:lnTo>
                      <a:lnTo>
                        <a:pt x="0" y="3333"/>
                      </a:lnTo>
                      <a:lnTo>
                        <a:pt x="60000" y="120000"/>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 name="Shape 424"/>
                <p:cNvSpPr/>
                <p:nvPr/>
              </p:nvSpPr>
              <p:spPr>
                <a:xfrm>
                  <a:off x="2451954" y="2657476"/>
                  <a:ext cx="50700" cy="1500"/>
                </a:xfrm>
                <a:custGeom>
                  <a:avLst/>
                  <a:gdLst/>
                  <a:ahLst/>
                  <a:cxnLst/>
                  <a:rect l="0" t="0" r="0" b="0"/>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2F2F2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5" name="Shape 425"/>
                <p:cNvSpPr/>
                <p:nvPr/>
              </p:nvSpPr>
              <p:spPr>
                <a:xfrm>
                  <a:off x="2451954" y="2657476"/>
                  <a:ext cx="50700" cy="1500"/>
                </a:xfrm>
                <a:custGeom>
                  <a:avLst/>
                  <a:gdLst/>
                  <a:ahLst/>
                  <a:cxnLst/>
                  <a:rect l="0" t="0" r="0" b="0"/>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 name="Shape 426"/>
                <p:cNvSpPr/>
                <p:nvPr/>
              </p:nvSpPr>
              <p:spPr>
                <a:xfrm>
                  <a:off x="2451954" y="2657476"/>
                  <a:ext cx="50700" cy="1500"/>
                </a:xfrm>
                <a:prstGeom prst="rect">
                  <a:avLst/>
                </a:prstGeom>
                <a:solidFill>
                  <a:srgbClr val="22737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 name="Shape 427"/>
                <p:cNvSpPr/>
                <p:nvPr/>
              </p:nvSpPr>
              <p:spPr>
                <a:xfrm>
                  <a:off x="2451954" y="2657476"/>
                  <a:ext cx="50700" cy="15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 name="Shape 428"/>
                <p:cNvSpPr/>
                <p:nvPr/>
              </p:nvSpPr>
              <p:spPr>
                <a:xfrm>
                  <a:off x="2340829" y="2152651"/>
                  <a:ext cx="276300" cy="169800"/>
                </a:xfrm>
                <a:custGeom>
                  <a:avLst/>
                  <a:gdLst/>
                  <a:ahLst/>
                  <a:cxnLst/>
                  <a:rect l="0" t="0" r="0" b="0"/>
                  <a:pathLst>
                    <a:path w="120000" h="120000" extrusionOk="0">
                      <a:moveTo>
                        <a:pt x="113720" y="41142"/>
                      </a:moveTo>
                      <a:cubicBezTo>
                        <a:pt x="109534" y="26285"/>
                        <a:pt x="76046" y="6857"/>
                        <a:pt x="70465" y="3428"/>
                      </a:cubicBezTo>
                      <a:cubicBezTo>
                        <a:pt x="64186" y="0"/>
                        <a:pt x="60000" y="12571"/>
                        <a:pt x="60000" y="12571"/>
                      </a:cubicBezTo>
                      <a:cubicBezTo>
                        <a:pt x="60000" y="12571"/>
                        <a:pt x="55813" y="0"/>
                        <a:pt x="49534" y="3428"/>
                      </a:cubicBezTo>
                      <a:cubicBezTo>
                        <a:pt x="43953" y="6857"/>
                        <a:pt x="10465" y="26285"/>
                        <a:pt x="6279" y="41142"/>
                      </a:cubicBezTo>
                      <a:cubicBezTo>
                        <a:pt x="2093" y="54857"/>
                        <a:pt x="0" y="65142"/>
                        <a:pt x="0" y="74285"/>
                      </a:cubicBezTo>
                      <a:cubicBezTo>
                        <a:pt x="0" y="84571"/>
                        <a:pt x="0" y="118857"/>
                        <a:pt x="0" y="118857"/>
                      </a:cubicBezTo>
                      <a:cubicBezTo>
                        <a:pt x="0" y="118857"/>
                        <a:pt x="6279" y="120000"/>
                        <a:pt x="9767" y="115428"/>
                      </a:cubicBezTo>
                      <a:cubicBezTo>
                        <a:pt x="13255" y="112000"/>
                        <a:pt x="16744" y="99428"/>
                        <a:pt x="16744" y="84571"/>
                      </a:cubicBezTo>
                      <a:cubicBezTo>
                        <a:pt x="16744" y="69714"/>
                        <a:pt x="23720" y="57142"/>
                        <a:pt x="31395" y="54857"/>
                      </a:cubicBezTo>
                      <a:cubicBezTo>
                        <a:pt x="40465" y="52571"/>
                        <a:pt x="60000" y="46857"/>
                        <a:pt x="60000" y="37714"/>
                      </a:cubicBezTo>
                      <a:cubicBezTo>
                        <a:pt x="60000" y="46857"/>
                        <a:pt x="81627" y="52571"/>
                        <a:pt x="88604" y="54857"/>
                      </a:cubicBezTo>
                      <a:cubicBezTo>
                        <a:pt x="96976" y="57142"/>
                        <a:pt x="103255" y="69714"/>
                        <a:pt x="103255" y="84571"/>
                      </a:cubicBezTo>
                      <a:cubicBezTo>
                        <a:pt x="103255" y="99428"/>
                        <a:pt x="107441" y="112000"/>
                        <a:pt x="110930" y="115428"/>
                      </a:cubicBezTo>
                      <a:cubicBezTo>
                        <a:pt x="114418" y="120000"/>
                        <a:pt x="120000" y="118857"/>
                        <a:pt x="120000" y="118857"/>
                      </a:cubicBezTo>
                      <a:cubicBezTo>
                        <a:pt x="120000" y="118857"/>
                        <a:pt x="120000" y="84571"/>
                        <a:pt x="120000" y="74285"/>
                      </a:cubicBezTo>
                      <a:cubicBezTo>
                        <a:pt x="120000" y="65142"/>
                        <a:pt x="117906" y="54857"/>
                        <a:pt x="113720" y="41142"/>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29" name="Shape 429"/>
              <p:cNvSpPr/>
              <p:nvPr/>
            </p:nvSpPr>
            <p:spPr>
              <a:xfrm>
                <a:off x="2548790" y="2485233"/>
                <a:ext cx="233400" cy="561900"/>
              </a:xfrm>
              <a:custGeom>
                <a:avLst/>
                <a:gdLst/>
                <a:ahLst/>
                <a:cxnLst/>
                <a:rect l="0" t="0" r="0" b="0"/>
                <a:pathLst>
                  <a:path w="120000" h="120000" extrusionOk="0">
                    <a:moveTo>
                      <a:pt x="90612" y="0"/>
                    </a:moveTo>
                    <a:lnTo>
                      <a:pt x="90612" y="13220"/>
                    </a:lnTo>
                    <a:lnTo>
                      <a:pt x="120000" y="119999"/>
                    </a:lnTo>
                    <a:lnTo>
                      <a:pt x="68571" y="119999"/>
                    </a:lnTo>
                    <a:lnTo>
                      <a:pt x="12244" y="72542"/>
                    </a:lnTo>
                    <a:lnTo>
                      <a:pt x="66122" y="57288"/>
                    </a:lnTo>
                    <a:lnTo>
                      <a:pt x="0" y="44745"/>
                    </a:lnTo>
                    <a:lnTo>
                      <a:pt x="61224" y="5423"/>
                    </a:lnTo>
                    <a:lnTo>
                      <a:pt x="90612"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0" name="Shape 430"/>
            <p:cNvGrpSpPr/>
            <p:nvPr/>
          </p:nvGrpSpPr>
          <p:grpSpPr>
            <a:xfrm>
              <a:off x="2639220" y="2590802"/>
              <a:ext cx="709562" cy="769887"/>
              <a:chOff x="2668588" y="2424907"/>
              <a:chExt cx="709562" cy="769887"/>
            </a:xfrm>
          </p:grpSpPr>
          <p:sp>
            <p:nvSpPr>
              <p:cNvPr id="431" name="Shape 431"/>
              <p:cNvSpPr/>
              <p:nvPr/>
            </p:nvSpPr>
            <p:spPr>
              <a:xfrm>
                <a:off x="3257550" y="2820194"/>
                <a:ext cx="120600" cy="177900"/>
              </a:xfrm>
              <a:custGeom>
                <a:avLst/>
                <a:gdLst/>
                <a:ahLst/>
                <a:cxnLst/>
                <a:rect l="0" t="0" r="0" b="0"/>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 name="Shape 432"/>
              <p:cNvSpPr/>
              <p:nvPr/>
            </p:nvSpPr>
            <p:spPr>
              <a:xfrm>
                <a:off x="2695575" y="2820194"/>
                <a:ext cx="122100" cy="177900"/>
              </a:xfrm>
              <a:custGeom>
                <a:avLst/>
                <a:gdLst/>
                <a:ahLst/>
                <a:cxnLst/>
                <a:rect l="0" t="0" r="0" b="0"/>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 name="Shape 433"/>
              <p:cNvSpPr/>
              <p:nvPr/>
            </p:nvSpPr>
            <p:spPr>
              <a:xfrm>
                <a:off x="2919413" y="3112294"/>
                <a:ext cx="234900" cy="82500"/>
              </a:xfrm>
              <a:custGeom>
                <a:avLst/>
                <a:gdLst/>
                <a:ahLst/>
                <a:cxnLst/>
                <a:rect l="0" t="0" r="0" b="0"/>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AF9B"/>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 name="Shape 434"/>
              <p:cNvSpPr/>
              <p:nvPr/>
            </p:nvSpPr>
            <p:spPr>
              <a:xfrm>
                <a:off x="2711450" y="2445544"/>
                <a:ext cx="652500" cy="723900"/>
              </a:xfrm>
              <a:custGeom>
                <a:avLst/>
                <a:gdLst/>
                <a:ahLst/>
                <a:cxnLst/>
                <a:rect l="0" t="0" r="0" b="0"/>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 name="Shape 435"/>
              <p:cNvSpPr/>
              <p:nvPr/>
            </p:nvSpPr>
            <p:spPr>
              <a:xfrm>
                <a:off x="2668588" y="2424907"/>
                <a:ext cx="690600" cy="498600"/>
              </a:xfrm>
              <a:custGeom>
                <a:avLst/>
                <a:gdLst/>
                <a:ahLst/>
                <a:cxnLst/>
                <a:rect l="0" t="0" r="0" b="0"/>
                <a:pathLst>
                  <a:path w="120000" h="120000" extrusionOk="0">
                    <a:moveTo>
                      <a:pt x="72279" y="57290"/>
                    </a:moveTo>
                    <a:cubicBezTo>
                      <a:pt x="82325" y="86322"/>
                      <a:pt x="86511" y="95225"/>
                      <a:pt x="99627" y="87483"/>
                    </a:cubicBezTo>
                    <a:cubicBezTo>
                      <a:pt x="113023" y="79741"/>
                      <a:pt x="110511" y="101419"/>
                      <a:pt x="108000" y="116516"/>
                    </a:cubicBezTo>
                    <a:cubicBezTo>
                      <a:pt x="120000" y="96000"/>
                      <a:pt x="118604" y="76258"/>
                      <a:pt x="114697" y="56129"/>
                    </a:cubicBezTo>
                    <a:cubicBezTo>
                      <a:pt x="110790" y="34064"/>
                      <a:pt x="90697" y="774"/>
                      <a:pt x="71720" y="1548"/>
                    </a:cubicBezTo>
                    <a:cubicBezTo>
                      <a:pt x="61395" y="0"/>
                      <a:pt x="45767" y="1935"/>
                      <a:pt x="29023" y="18193"/>
                    </a:cubicBezTo>
                    <a:cubicBezTo>
                      <a:pt x="0" y="47225"/>
                      <a:pt x="9767" y="112258"/>
                      <a:pt x="17581" y="120000"/>
                    </a:cubicBezTo>
                    <a:cubicBezTo>
                      <a:pt x="10046" y="60000"/>
                      <a:pt x="28465" y="72000"/>
                      <a:pt x="41302" y="40645"/>
                    </a:cubicBezTo>
                    <a:cubicBezTo>
                      <a:pt x="45488" y="26709"/>
                      <a:pt x="61674" y="25935"/>
                      <a:pt x="72279" y="57290"/>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36" name="Shape 436"/>
            <p:cNvSpPr/>
            <p:nvPr/>
          </p:nvSpPr>
          <p:spPr>
            <a:xfrm>
              <a:off x="2712245" y="3384552"/>
              <a:ext cx="234900" cy="433500"/>
            </a:xfrm>
            <a:custGeom>
              <a:avLst/>
              <a:gdLst/>
              <a:ahLst/>
              <a:cxnLst/>
              <a:rect l="0" t="0" r="0" b="0"/>
              <a:pathLst>
                <a:path w="120000" h="120000" extrusionOk="0">
                  <a:moveTo>
                    <a:pt x="120000" y="119560"/>
                  </a:moveTo>
                  <a:lnTo>
                    <a:pt x="68108" y="119560"/>
                  </a:lnTo>
                  <a:lnTo>
                    <a:pt x="64864" y="119999"/>
                  </a:lnTo>
                  <a:lnTo>
                    <a:pt x="12972" y="93626"/>
                  </a:lnTo>
                  <a:lnTo>
                    <a:pt x="65675" y="74285"/>
                  </a:lnTo>
                  <a:lnTo>
                    <a:pt x="0" y="57582"/>
                  </a:lnTo>
                  <a:lnTo>
                    <a:pt x="43783" y="21098"/>
                  </a:lnTo>
                  <a:lnTo>
                    <a:pt x="60810" y="7032"/>
                  </a:lnTo>
                  <a:lnTo>
                    <a:pt x="90000" y="0"/>
                  </a:lnTo>
                  <a:lnTo>
                    <a:pt x="90000" y="16703"/>
                  </a:lnTo>
                  <a:lnTo>
                    <a:pt x="119189"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Shape 437"/>
            <p:cNvSpPr/>
            <p:nvPr/>
          </p:nvSpPr>
          <p:spPr>
            <a:xfrm>
              <a:off x="3067845" y="3381377"/>
              <a:ext cx="231900" cy="436500"/>
            </a:xfrm>
            <a:custGeom>
              <a:avLst/>
              <a:gdLst/>
              <a:ahLst/>
              <a:cxnLst/>
              <a:rect l="0" t="0" r="0" b="0"/>
              <a:pathLst>
                <a:path w="120000" h="120000" extrusionOk="0">
                  <a:moveTo>
                    <a:pt x="54246" y="73745"/>
                  </a:moveTo>
                  <a:lnTo>
                    <a:pt x="108493" y="92509"/>
                  </a:lnTo>
                  <a:lnTo>
                    <a:pt x="55068" y="120000"/>
                  </a:lnTo>
                  <a:lnTo>
                    <a:pt x="51780" y="119563"/>
                  </a:lnTo>
                  <a:lnTo>
                    <a:pt x="0" y="119563"/>
                  </a:lnTo>
                  <a:lnTo>
                    <a:pt x="821" y="120000"/>
                  </a:lnTo>
                  <a:lnTo>
                    <a:pt x="30410" y="16145"/>
                  </a:lnTo>
                  <a:lnTo>
                    <a:pt x="30410" y="0"/>
                  </a:lnTo>
                  <a:lnTo>
                    <a:pt x="66575" y="8290"/>
                  </a:lnTo>
                  <a:lnTo>
                    <a:pt x="82191" y="22254"/>
                  </a:lnTo>
                  <a:lnTo>
                    <a:pt x="119999" y="56727"/>
                  </a:lnTo>
                  <a:lnTo>
                    <a:pt x="54246"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 name="Shape 438"/>
            <p:cNvSpPr/>
            <p:nvPr/>
          </p:nvSpPr>
          <p:spPr>
            <a:xfrm>
              <a:off x="5316538" y="1786732"/>
              <a:ext cx="379500" cy="960300"/>
            </a:xfrm>
            <a:custGeom>
              <a:avLst/>
              <a:gdLst/>
              <a:ahLst/>
              <a:cxnLst/>
              <a:rect l="0" t="0" r="0" b="0"/>
              <a:pathLst>
                <a:path w="120000" h="120000" extrusionOk="0">
                  <a:moveTo>
                    <a:pt x="43220" y="10836"/>
                  </a:moveTo>
                  <a:cubicBezTo>
                    <a:pt x="47796" y="5016"/>
                    <a:pt x="82881" y="0"/>
                    <a:pt x="97118" y="20668"/>
                  </a:cubicBezTo>
                  <a:cubicBezTo>
                    <a:pt x="111355" y="41337"/>
                    <a:pt x="104237" y="48762"/>
                    <a:pt x="112372" y="55986"/>
                  </a:cubicBezTo>
                  <a:cubicBezTo>
                    <a:pt x="120000" y="63411"/>
                    <a:pt x="101694" y="120000"/>
                    <a:pt x="57457" y="119799"/>
                  </a:cubicBezTo>
                  <a:cubicBezTo>
                    <a:pt x="10169" y="119598"/>
                    <a:pt x="0" y="65418"/>
                    <a:pt x="9152" y="54381"/>
                  </a:cubicBezTo>
                  <a:cubicBezTo>
                    <a:pt x="18813" y="43545"/>
                    <a:pt x="10169" y="10836"/>
                    <a:pt x="43220"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 name="Shape 439"/>
            <p:cNvSpPr/>
            <p:nvPr/>
          </p:nvSpPr>
          <p:spPr>
            <a:xfrm>
              <a:off x="5702300" y="1786732"/>
              <a:ext cx="379500" cy="960300"/>
            </a:xfrm>
            <a:custGeom>
              <a:avLst/>
              <a:gdLst/>
              <a:ahLst/>
              <a:cxnLst/>
              <a:rect l="0" t="0" r="0" b="0"/>
              <a:pathLst>
                <a:path w="120000" h="120000" extrusionOk="0">
                  <a:moveTo>
                    <a:pt x="76455" y="10836"/>
                  </a:moveTo>
                  <a:cubicBezTo>
                    <a:pt x="71898" y="5016"/>
                    <a:pt x="36962" y="0"/>
                    <a:pt x="22784" y="20668"/>
                  </a:cubicBezTo>
                  <a:cubicBezTo>
                    <a:pt x="8607" y="41337"/>
                    <a:pt x="15696" y="48762"/>
                    <a:pt x="7594" y="55986"/>
                  </a:cubicBezTo>
                  <a:cubicBezTo>
                    <a:pt x="0" y="63411"/>
                    <a:pt x="18734" y="120000"/>
                    <a:pt x="62278" y="119799"/>
                  </a:cubicBezTo>
                  <a:cubicBezTo>
                    <a:pt x="109367" y="119598"/>
                    <a:pt x="120000" y="65418"/>
                    <a:pt x="110379" y="54381"/>
                  </a:cubicBezTo>
                  <a:cubicBezTo>
                    <a:pt x="101265" y="43545"/>
                    <a:pt x="109367" y="10836"/>
                    <a:pt x="76455"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 name="Shape 440"/>
            <p:cNvSpPr/>
            <p:nvPr/>
          </p:nvSpPr>
          <p:spPr>
            <a:xfrm>
              <a:off x="5116513" y="2553494"/>
              <a:ext cx="1182600" cy="442800"/>
            </a:xfrm>
            <a:custGeom>
              <a:avLst/>
              <a:gdLst/>
              <a:ahLst/>
              <a:cxnLst/>
              <a:rect l="0" t="0" r="0" b="0"/>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 name="Shape 441"/>
            <p:cNvSpPr/>
            <p:nvPr/>
          </p:nvSpPr>
          <p:spPr>
            <a:xfrm>
              <a:off x="5588000" y="2553494"/>
              <a:ext cx="238200" cy="442800"/>
            </a:xfrm>
            <a:custGeom>
              <a:avLst/>
              <a:gdLst/>
              <a:ahLst/>
              <a:cxnLst/>
              <a:rect l="0" t="0" r="0" b="0"/>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 name="Shape 442"/>
            <p:cNvSpPr/>
            <p:nvPr/>
          </p:nvSpPr>
          <p:spPr>
            <a:xfrm>
              <a:off x="5589588" y="2155032"/>
              <a:ext cx="234900" cy="571500"/>
            </a:xfrm>
            <a:custGeom>
              <a:avLst/>
              <a:gdLst/>
              <a:ahLst/>
              <a:cxnLst/>
              <a:rect l="0" t="0" r="0" b="0"/>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CB9"/>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 name="Shape 443"/>
            <p:cNvSpPr/>
            <p:nvPr/>
          </p:nvSpPr>
          <p:spPr>
            <a:xfrm>
              <a:off x="5927725" y="2164557"/>
              <a:ext cx="120600" cy="179400"/>
            </a:xfrm>
            <a:custGeom>
              <a:avLst/>
              <a:gdLst/>
              <a:ahLst/>
              <a:cxnLst/>
              <a:rect l="0" t="0" r="0" b="0"/>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 name="Shape 444"/>
            <p:cNvSpPr/>
            <p:nvPr/>
          </p:nvSpPr>
          <p:spPr>
            <a:xfrm>
              <a:off x="5365750" y="2164557"/>
              <a:ext cx="122100" cy="179400"/>
            </a:xfrm>
            <a:custGeom>
              <a:avLst/>
              <a:gdLst/>
              <a:ahLst/>
              <a:cxnLst/>
              <a:rect l="0" t="0" r="0" b="0"/>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 name="Shape 445"/>
            <p:cNvSpPr/>
            <p:nvPr/>
          </p:nvSpPr>
          <p:spPr>
            <a:xfrm>
              <a:off x="5589588" y="2458244"/>
              <a:ext cx="234900" cy="81000"/>
            </a:xfrm>
            <a:custGeom>
              <a:avLst/>
              <a:gdLst/>
              <a:ahLst/>
              <a:cxnLst/>
              <a:rect l="0" t="0" r="0" b="0"/>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B09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 name="Shape 446"/>
            <p:cNvSpPr/>
            <p:nvPr/>
          </p:nvSpPr>
          <p:spPr>
            <a:xfrm>
              <a:off x="5381625" y="1791494"/>
              <a:ext cx="652500" cy="722400"/>
            </a:xfrm>
            <a:custGeom>
              <a:avLst/>
              <a:gdLst/>
              <a:ahLst/>
              <a:cxnLst/>
              <a:rect l="0" t="0" r="0" b="0"/>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 name="Shape 447"/>
            <p:cNvSpPr/>
            <p:nvPr/>
          </p:nvSpPr>
          <p:spPr>
            <a:xfrm>
              <a:off x="5368925" y="1774032"/>
              <a:ext cx="657300" cy="493800"/>
            </a:xfrm>
            <a:custGeom>
              <a:avLst/>
              <a:gdLst/>
              <a:ahLst/>
              <a:cxnLst/>
              <a:rect l="0" t="0" r="0" b="0"/>
              <a:pathLst>
                <a:path w="120000" h="120000" extrusionOk="0">
                  <a:moveTo>
                    <a:pt x="115012" y="55714"/>
                  </a:moveTo>
                  <a:cubicBezTo>
                    <a:pt x="110904" y="33506"/>
                    <a:pt x="89779" y="0"/>
                    <a:pt x="69828" y="779"/>
                  </a:cubicBezTo>
                  <a:cubicBezTo>
                    <a:pt x="66894" y="389"/>
                    <a:pt x="63667" y="0"/>
                    <a:pt x="59853" y="389"/>
                  </a:cubicBezTo>
                  <a:cubicBezTo>
                    <a:pt x="56332" y="0"/>
                    <a:pt x="53105" y="389"/>
                    <a:pt x="50171" y="779"/>
                  </a:cubicBezTo>
                  <a:cubicBezTo>
                    <a:pt x="30220" y="0"/>
                    <a:pt x="9095" y="33506"/>
                    <a:pt x="4694" y="55714"/>
                  </a:cubicBezTo>
                  <a:cubicBezTo>
                    <a:pt x="1466" y="73636"/>
                    <a:pt x="0" y="91168"/>
                    <a:pt x="8215" y="109090"/>
                  </a:cubicBezTo>
                  <a:cubicBezTo>
                    <a:pt x="9388" y="114545"/>
                    <a:pt x="11149" y="118441"/>
                    <a:pt x="12909" y="120000"/>
                  </a:cubicBezTo>
                  <a:cubicBezTo>
                    <a:pt x="11149" y="106363"/>
                    <a:pt x="10855" y="96233"/>
                    <a:pt x="11442" y="88441"/>
                  </a:cubicBezTo>
                  <a:cubicBezTo>
                    <a:pt x="12909" y="85324"/>
                    <a:pt x="15843" y="84545"/>
                    <a:pt x="20831" y="87272"/>
                  </a:cubicBezTo>
                  <a:cubicBezTo>
                    <a:pt x="34621" y="95064"/>
                    <a:pt x="39022" y="86103"/>
                    <a:pt x="49290" y="56883"/>
                  </a:cubicBezTo>
                  <a:cubicBezTo>
                    <a:pt x="52518" y="47922"/>
                    <a:pt x="55158" y="37402"/>
                    <a:pt x="59853" y="37402"/>
                  </a:cubicBezTo>
                  <a:cubicBezTo>
                    <a:pt x="64841" y="37402"/>
                    <a:pt x="67481" y="47922"/>
                    <a:pt x="70415" y="56883"/>
                  </a:cubicBezTo>
                  <a:cubicBezTo>
                    <a:pt x="80977" y="86103"/>
                    <a:pt x="85378" y="95064"/>
                    <a:pt x="99168" y="87272"/>
                  </a:cubicBezTo>
                  <a:cubicBezTo>
                    <a:pt x="104156" y="84545"/>
                    <a:pt x="107090" y="85324"/>
                    <a:pt x="108557" y="88441"/>
                  </a:cubicBezTo>
                  <a:cubicBezTo>
                    <a:pt x="109144" y="96233"/>
                    <a:pt x="108850" y="106363"/>
                    <a:pt x="107090" y="120000"/>
                  </a:cubicBezTo>
                  <a:cubicBezTo>
                    <a:pt x="108850" y="118441"/>
                    <a:pt x="110317" y="114545"/>
                    <a:pt x="111784" y="109090"/>
                  </a:cubicBezTo>
                  <a:cubicBezTo>
                    <a:pt x="120000" y="91168"/>
                    <a:pt x="118533" y="73636"/>
                    <a:pt x="115012" y="55714"/>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 name="Shape 448"/>
            <p:cNvSpPr/>
            <p:nvPr/>
          </p:nvSpPr>
          <p:spPr>
            <a:xfrm>
              <a:off x="5413375" y="2563019"/>
              <a:ext cx="233400" cy="433500"/>
            </a:xfrm>
            <a:custGeom>
              <a:avLst/>
              <a:gdLst/>
              <a:ahLst/>
              <a:cxnLst/>
              <a:rect l="0" t="0" r="0" b="0"/>
              <a:pathLst>
                <a:path w="120000" h="120000" extrusionOk="0">
                  <a:moveTo>
                    <a:pt x="120000" y="119560"/>
                  </a:moveTo>
                  <a:lnTo>
                    <a:pt x="68571" y="119560"/>
                  </a:lnTo>
                  <a:lnTo>
                    <a:pt x="65306" y="119999"/>
                  </a:lnTo>
                  <a:lnTo>
                    <a:pt x="12244" y="94065"/>
                  </a:lnTo>
                  <a:lnTo>
                    <a:pt x="66122" y="74285"/>
                  </a:lnTo>
                  <a:lnTo>
                    <a:pt x="0" y="58021"/>
                  </a:lnTo>
                  <a:lnTo>
                    <a:pt x="43265" y="21538"/>
                  </a:lnTo>
                  <a:lnTo>
                    <a:pt x="60408" y="7032"/>
                  </a:lnTo>
                  <a:lnTo>
                    <a:pt x="89795" y="0"/>
                  </a:lnTo>
                  <a:lnTo>
                    <a:pt x="89795" y="17142"/>
                  </a:lnTo>
                  <a:lnTo>
                    <a:pt x="119183"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 name="Shape 449"/>
            <p:cNvSpPr/>
            <p:nvPr/>
          </p:nvSpPr>
          <p:spPr>
            <a:xfrm>
              <a:off x="5767388" y="2559844"/>
              <a:ext cx="233400" cy="436500"/>
            </a:xfrm>
            <a:custGeom>
              <a:avLst/>
              <a:gdLst/>
              <a:ahLst/>
              <a:cxnLst/>
              <a:rect l="0" t="0" r="0" b="0"/>
              <a:pathLst>
                <a:path w="120000" h="120000" extrusionOk="0">
                  <a:moveTo>
                    <a:pt x="53877" y="73745"/>
                  </a:moveTo>
                  <a:lnTo>
                    <a:pt x="108571" y="92945"/>
                  </a:lnTo>
                  <a:lnTo>
                    <a:pt x="54693" y="120000"/>
                  </a:lnTo>
                  <a:lnTo>
                    <a:pt x="51428" y="119563"/>
                  </a:lnTo>
                  <a:lnTo>
                    <a:pt x="0" y="119563"/>
                  </a:lnTo>
                  <a:lnTo>
                    <a:pt x="816" y="120000"/>
                  </a:lnTo>
                  <a:lnTo>
                    <a:pt x="30204" y="16581"/>
                  </a:lnTo>
                  <a:lnTo>
                    <a:pt x="30204" y="0"/>
                  </a:lnTo>
                  <a:lnTo>
                    <a:pt x="66122" y="8290"/>
                  </a:lnTo>
                  <a:lnTo>
                    <a:pt x="81632" y="22690"/>
                  </a:lnTo>
                  <a:lnTo>
                    <a:pt x="120000" y="57163"/>
                  </a:lnTo>
                  <a:lnTo>
                    <a:pt x="53877"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 name="Shape 450"/>
            <p:cNvSpPr/>
            <p:nvPr/>
          </p:nvSpPr>
          <p:spPr>
            <a:xfrm>
              <a:off x="5621338" y="3086894"/>
              <a:ext cx="1247700" cy="565200"/>
            </a:xfrm>
            <a:custGeom>
              <a:avLst/>
              <a:gdLst/>
              <a:ahLst/>
              <a:cxnLst/>
              <a:rect l="0" t="0" r="0" b="0"/>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 name="Shape 451"/>
            <p:cNvSpPr/>
            <p:nvPr/>
          </p:nvSpPr>
          <p:spPr>
            <a:xfrm>
              <a:off x="5621338" y="3086894"/>
              <a:ext cx="1247700" cy="565200"/>
            </a:xfrm>
            <a:custGeom>
              <a:avLst/>
              <a:gdLst/>
              <a:ahLst/>
              <a:cxnLst/>
              <a:rect l="0" t="0" r="0" b="0"/>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BFBFB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 name="Shape 452"/>
            <p:cNvSpPr/>
            <p:nvPr/>
          </p:nvSpPr>
          <p:spPr>
            <a:xfrm>
              <a:off x="6110288" y="2680494"/>
              <a:ext cx="268200" cy="560400"/>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DBB18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 name="Shape 453"/>
            <p:cNvSpPr/>
            <p:nvPr/>
          </p:nvSpPr>
          <p:spPr>
            <a:xfrm>
              <a:off x="5934075" y="2645569"/>
              <a:ext cx="112800" cy="163500"/>
            </a:xfrm>
            <a:custGeom>
              <a:avLst/>
              <a:gdLst/>
              <a:ahLst/>
              <a:cxnLst/>
              <a:rect l="0" t="0" r="0" b="0"/>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 name="Shape 454"/>
            <p:cNvSpPr/>
            <p:nvPr/>
          </p:nvSpPr>
          <p:spPr>
            <a:xfrm>
              <a:off x="6442075" y="2645569"/>
              <a:ext cx="111000" cy="163500"/>
            </a:xfrm>
            <a:custGeom>
              <a:avLst/>
              <a:gdLst/>
              <a:ahLst/>
              <a:cxnLst/>
              <a:rect l="0" t="0" r="0" b="0"/>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 name="Shape 455"/>
            <p:cNvSpPr/>
            <p:nvPr/>
          </p:nvSpPr>
          <p:spPr>
            <a:xfrm>
              <a:off x="6186488" y="3217069"/>
              <a:ext cx="115800" cy="112800"/>
            </a:xfrm>
            <a:custGeom>
              <a:avLst/>
              <a:gdLst/>
              <a:ahLst/>
              <a:cxnLst/>
              <a:rect l="0" t="0" r="0" b="0"/>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 name="Shape 456"/>
            <p:cNvSpPr/>
            <p:nvPr/>
          </p:nvSpPr>
          <p:spPr>
            <a:xfrm>
              <a:off x="6173788" y="3329782"/>
              <a:ext cx="142800" cy="322200"/>
            </a:xfrm>
            <a:custGeom>
              <a:avLst/>
              <a:gdLst/>
              <a:ahLst/>
              <a:cxnLst/>
              <a:rect l="0" t="0" r="0" b="0"/>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 name="Shape 457"/>
            <p:cNvSpPr/>
            <p:nvPr/>
          </p:nvSpPr>
          <p:spPr>
            <a:xfrm>
              <a:off x="6173788" y="3329782"/>
              <a:ext cx="142800" cy="322200"/>
            </a:xfrm>
            <a:custGeom>
              <a:avLst/>
              <a:gdLst/>
              <a:ahLst/>
              <a:cxnLst/>
              <a:rect l="0" t="0" r="0" b="0"/>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 name="Shape 458"/>
            <p:cNvSpPr/>
            <p:nvPr/>
          </p:nvSpPr>
          <p:spPr>
            <a:xfrm>
              <a:off x="6099175" y="3050382"/>
              <a:ext cx="146100" cy="282600"/>
            </a:xfrm>
            <a:custGeom>
              <a:avLst/>
              <a:gdLst/>
              <a:ahLst/>
              <a:cxnLst/>
              <a:rect l="0" t="0" r="0" b="0"/>
              <a:pathLst>
                <a:path w="120000" h="120000" extrusionOk="0">
                  <a:moveTo>
                    <a:pt x="9130" y="0"/>
                  </a:moveTo>
                  <a:lnTo>
                    <a:pt x="0" y="18876"/>
                  </a:lnTo>
                  <a:lnTo>
                    <a:pt x="27391"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 name="Shape 459"/>
            <p:cNvSpPr/>
            <p:nvPr/>
          </p:nvSpPr>
          <p:spPr>
            <a:xfrm>
              <a:off x="6099175" y="3050382"/>
              <a:ext cx="146100" cy="282600"/>
            </a:xfrm>
            <a:custGeom>
              <a:avLst/>
              <a:gdLst/>
              <a:ahLst/>
              <a:cxnLst/>
              <a:rect l="0" t="0" r="0" b="0"/>
              <a:pathLst>
                <a:path w="120000" h="120000" extrusionOk="0">
                  <a:moveTo>
                    <a:pt x="9130" y="0"/>
                  </a:moveTo>
                  <a:lnTo>
                    <a:pt x="0" y="18876"/>
                  </a:lnTo>
                  <a:lnTo>
                    <a:pt x="27391"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 name="Shape 460"/>
            <p:cNvSpPr/>
            <p:nvPr/>
          </p:nvSpPr>
          <p:spPr>
            <a:xfrm>
              <a:off x="6110288" y="2993232"/>
              <a:ext cx="268200" cy="93600"/>
            </a:xfrm>
            <a:custGeom>
              <a:avLst/>
              <a:gdLst/>
              <a:ahLst/>
              <a:cxnLst/>
              <a:rect l="0" t="0" r="0" b="0"/>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AF8E6E"/>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 name="Shape 461"/>
            <p:cNvSpPr/>
            <p:nvPr/>
          </p:nvSpPr>
          <p:spPr>
            <a:xfrm>
              <a:off x="5834063" y="2296319"/>
              <a:ext cx="822300" cy="760500"/>
            </a:xfrm>
            <a:custGeom>
              <a:avLst/>
              <a:gdLst/>
              <a:ahLst/>
              <a:cxnLst/>
              <a:rect l="0" t="0" r="0" b="0"/>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DBB18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 name="Shape 462"/>
            <p:cNvSpPr/>
            <p:nvPr/>
          </p:nvSpPr>
          <p:spPr>
            <a:xfrm>
              <a:off x="5916613" y="2201069"/>
              <a:ext cx="625500" cy="582600"/>
            </a:xfrm>
            <a:custGeom>
              <a:avLst/>
              <a:gdLst/>
              <a:ahLst/>
              <a:cxnLst/>
              <a:rect l="0" t="0" r="0" b="0"/>
              <a:pathLst>
                <a:path w="120000" h="120000" extrusionOk="0">
                  <a:moveTo>
                    <a:pt x="28615" y="22479"/>
                  </a:moveTo>
                  <a:cubicBezTo>
                    <a:pt x="55076" y="0"/>
                    <a:pt x="107692" y="3305"/>
                    <a:pt x="120000" y="21818"/>
                  </a:cubicBezTo>
                  <a:cubicBezTo>
                    <a:pt x="115076" y="40661"/>
                    <a:pt x="118769" y="91239"/>
                    <a:pt x="115076" y="118016"/>
                  </a:cubicBezTo>
                  <a:cubicBezTo>
                    <a:pt x="115076" y="118016"/>
                    <a:pt x="115076" y="118016"/>
                    <a:pt x="115076" y="118016"/>
                  </a:cubicBezTo>
                  <a:cubicBezTo>
                    <a:pt x="115076" y="118347"/>
                    <a:pt x="115076" y="118677"/>
                    <a:pt x="115076" y="119008"/>
                  </a:cubicBezTo>
                  <a:cubicBezTo>
                    <a:pt x="114769" y="119008"/>
                    <a:pt x="114461" y="119669"/>
                    <a:pt x="114461" y="120000"/>
                  </a:cubicBezTo>
                  <a:cubicBezTo>
                    <a:pt x="114153" y="120000"/>
                    <a:pt x="113230" y="120000"/>
                    <a:pt x="112923" y="119669"/>
                  </a:cubicBezTo>
                  <a:cubicBezTo>
                    <a:pt x="112923" y="119669"/>
                    <a:pt x="112615" y="119338"/>
                    <a:pt x="112615" y="119338"/>
                  </a:cubicBezTo>
                  <a:cubicBezTo>
                    <a:pt x="112615" y="117024"/>
                    <a:pt x="112615" y="112396"/>
                    <a:pt x="112615" y="112066"/>
                  </a:cubicBezTo>
                  <a:cubicBezTo>
                    <a:pt x="112923" y="108429"/>
                    <a:pt x="113846" y="105123"/>
                    <a:pt x="114153" y="101487"/>
                  </a:cubicBezTo>
                  <a:cubicBezTo>
                    <a:pt x="111692" y="84297"/>
                    <a:pt x="104307" y="80991"/>
                    <a:pt x="100615" y="60495"/>
                  </a:cubicBezTo>
                  <a:cubicBezTo>
                    <a:pt x="99692" y="59173"/>
                    <a:pt x="98769" y="57851"/>
                    <a:pt x="97846" y="56528"/>
                  </a:cubicBezTo>
                  <a:cubicBezTo>
                    <a:pt x="96923" y="55206"/>
                    <a:pt x="95692" y="53553"/>
                    <a:pt x="94461" y="52231"/>
                  </a:cubicBezTo>
                  <a:cubicBezTo>
                    <a:pt x="93846" y="51900"/>
                    <a:pt x="93230" y="51570"/>
                    <a:pt x="92615" y="50909"/>
                  </a:cubicBezTo>
                  <a:cubicBezTo>
                    <a:pt x="78153" y="45289"/>
                    <a:pt x="78769" y="49586"/>
                    <a:pt x="65230" y="55537"/>
                  </a:cubicBezTo>
                  <a:cubicBezTo>
                    <a:pt x="60000" y="57851"/>
                    <a:pt x="45538" y="62148"/>
                    <a:pt x="39692" y="61487"/>
                  </a:cubicBezTo>
                  <a:cubicBezTo>
                    <a:pt x="37230" y="61487"/>
                    <a:pt x="28923" y="60495"/>
                    <a:pt x="28615" y="58181"/>
                  </a:cubicBezTo>
                  <a:cubicBezTo>
                    <a:pt x="17846" y="76033"/>
                    <a:pt x="16923" y="88925"/>
                    <a:pt x="13846" y="104132"/>
                  </a:cubicBezTo>
                  <a:cubicBezTo>
                    <a:pt x="14153" y="106776"/>
                    <a:pt x="14769" y="109421"/>
                    <a:pt x="14769" y="112066"/>
                  </a:cubicBezTo>
                  <a:cubicBezTo>
                    <a:pt x="14769" y="112396"/>
                    <a:pt x="15076" y="117024"/>
                    <a:pt x="14769" y="119338"/>
                  </a:cubicBezTo>
                  <a:cubicBezTo>
                    <a:pt x="14769" y="119338"/>
                    <a:pt x="14769" y="119669"/>
                    <a:pt x="14769" y="119669"/>
                  </a:cubicBezTo>
                  <a:cubicBezTo>
                    <a:pt x="14461" y="120000"/>
                    <a:pt x="13230" y="120000"/>
                    <a:pt x="13230" y="120000"/>
                  </a:cubicBezTo>
                  <a:cubicBezTo>
                    <a:pt x="13230" y="119669"/>
                    <a:pt x="12615" y="119008"/>
                    <a:pt x="12615" y="119008"/>
                  </a:cubicBezTo>
                  <a:cubicBezTo>
                    <a:pt x="12307" y="117685"/>
                    <a:pt x="12307" y="117024"/>
                    <a:pt x="12307" y="116033"/>
                  </a:cubicBezTo>
                  <a:cubicBezTo>
                    <a:pt x="12000" y="114710"/>
                    <a:pt x="12000" y="113057"/>
                    <a:pt x="11692" y="111735"/>
                  </a:cubicBezTo>
                  <a:cubicBezTo>
                    <a:pt x="7692" y="95206"/>
                    <a:pt x="0" y="29421"/>
                    <a:pt x="28615" y="22479"/>
                  </a:cubicBezTo>
                  <a:close/>
                  <a:moveTo>
                    <a:pt x="68923" y="44628"/>
                  </a:moveTo>
                  <a:cubicBezTo>
                    <a:pt x="69230" y="44628"/>
                    <a:pt x="69846" y="44297"/>
                    <a:pt x="70153" y="44297"/>
                  </a:cubicBezTo>
                  <a:cubicBezTo>
                    <a:pt x="69538" y="44297"/>
                    <a:pt x="68923" y="44628"/>
                    <a:pt x="68307" y="44628"/>
                  </a:cubicBezTo>
                  <a:cubicBezTo>
                    <a:pt x="68307" y="44628"/>
                    <a:pt x="68615" y="44628"/>
                    <a:pt x="68923"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 name="Shape 463"/>
            <p:cNvSpPr/>
            <p:nvPr/>
          </p:nvSpPr>
          <p:spPr>
            <a:xfrm>
              <a:off x="6245225" y="3050382"/>
              <a:ext cx="141300" cy="284100"/>
            </a:xfrm>
            <a:custGeom>
              <a:avLst/>
              <a:gdLst/>
              <a:ahLst/>
              <a:cxnLst/>
              <a:rect l="0" t="0" r="0" b="0"/>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 name="Shape 464"/>
            <p:cNvSpPr/>
            <p:nvPr/>
          </p:nvSpPr>
          <p:spPr>
            <a:xfrm>
              <a:off x="6245225" y="3050382"/>
              <a:ext cx="141300" cy="284100"/>
            </a:xfrm>
            <a:custGeom>
              <a:avLst/>
              <a:gdLst/>
              <a:ahLst/>
              <a:cxnLst/>
              <a:rect l="0" t="0" r="0" b="0"/>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5" name="Shape 465"/>
            <p:cNvSpPr/>
            <p:nvPr/>
          </p:nvSpPr>
          <p:spPr>
            <a:xfrm>
              <a:off x="6110288" y="3045619"/>
              <a:ext cx="268200" cy="171300"/>
            </a:xfrm>
            <a:custGeom>
              <a:avLst/>
              <a:gdLst/>
              <a:ahLst/>
              <a:cxnLst/>
              <a:rect l="0" t="0" r="0" b="0"/>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D0A88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 name="Shape 466"/>
            <p:cNvSpPr/>
            <p:nvPr/>
          </p:nvSpPr>
          <p:spPr>
            <a:xfrm>
              <a:off x="6110288" y="3045619"/>
              <a:ext cx="268200" cy="171300"/>
            </a:xfrm>
            <a:custGeom>
              <a:avLst/>
              <a:gdLst/>
              <a:ahLst/>
              <a:cxnLst/>
              <a:rect l="0" t="0" r="0" b="0"/>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Shape 467"/>
            <p:cNvSpPr/>
            <p:nvPr/>
          </p:nvSpPr>
          <p:spPr>
            <a:xfrm>
              <a:off x="6219825" y="3329782"/>
              <a:ext cx="49200" cy="1500"/>
            </a:xfrm>
            <a:custGeom>
              <a:avLst/>
              <a:gdLst/>
              <a:ahLst/>
              <a:cxnLst/>
              <a:rect l="0" t="0" r="0" b="0"/>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 name="Shape 468"/>
            <p:cNvSpPr/>
            <p:nvPr/>
          </p:nvSpPr>
          <p:spPr>
            <a:xfrm>
              <a:off x="6219825" y="3329782"/>
              <a:ext cx="49200" cy="1500"/>
            </a:xfrm>
            <a:custGeom>
              <a:avLst/>
              <a:gdLst/>
              <a:ahLst/>
              <a:cxnLst/>
              <a:rect l="0" t="0" r="0" b="0"/>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 name="Shape 469"/>
            <p:cNvSpPr/>
            <p:nvPr/>
          </p:nvSpPr>
          <p:spPr>
            <a:xfrm>
              <a:off x="6219825" y="332978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 name="Shape 470"/>
            <p:cNvSpPr/>
            <p:nvPr/>
          </p:nvSpPr>
          <p:spPr>
            <a:xfrm>
              <a:off x="6219825" y="33297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 name="Shape 471"/>
            <p:cNvSpPr/>
            <p:nvPr/>
          </p:nvSpPr>
          <p:spPr>
            <a:xfrm>
              <a:off x="3990975" y="2572544"/>
              <a:ext cx="1246200" cy="565200"/>
            </a:xfrm>
            <a:custGeom>
              <a:avLst/>
              <a:gdLst/>
              <a:ahLst/>
              <a:cxnLst/>
              <a:rect l="0" t="0" r="0" b="0"/>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 name="Shape 472"/>
            <p:cNvSpPr/>
            <p:nvPr/>
          </p:nvSpPr>
          <p:spPr>
            <a:xfrm>
              <a:off x="3990975" y="2572544"/>
              <a:ext cx="1246200" cy="565200"/>
            </a:xfrm>
            <a:custGeom>
              <a:avLst/>
              <a:gdLst/>
              <a:ahLst/>
              <a:cxnLst/>
              <a:rect l="0" t="0" r="0" b="0"/>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7491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 name="Shape 473"/>
            <p:cNvSpPr/>
            <p:nvPr/>
          </p:nvSpPr>
          <p:spPr>
            <a:xfrm>
              <a:off x="4479925" y="2167732"/>
              <a:ext cx="268200" cy="558900"/>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9C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 name="Shape 474"/>
            <p:cNvSpPr/>
            <p:nvPr/>
          </p:nvSpPr>
          <p:spPr>
            <a:xfrm>
              <a:off x="4303713" y="2131219"/>
              <a:ext cx="112800" cy="163500"/>
            </a:xfrm>
            <a:custGeom>
              <a:avLst/>
              <a:gdLst/>
              <a:ahLst/>
              <a:cxnLst/>
              <a:rect l="0" t="0" r="0" b="0"/>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 name="Shape 475"/>
            <p:cNvSpPr/>
            <p:nvPr/>
          </p:nvSpPr>
          <p:spPr>
            <a:xfrm>
              <a:off x="4811713" y="2131219"/>
              <a:ext cx="111000" cy="163500"/>
            </a:xfrm>
            <a:custGeom>
              <a:avLst/>
              <a:gdLst/>
              <a:ahLst/>
              <a:cxnLst/>
              <a:rect l="0" t="0" r="0" b="0"/>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 name="Shape 476"/>
            <p:cNvSpPr/>
            <p:nvPr/>
          </p:nvSpPr>
          <p:spPr>
            <a:xfrm>
              <a:off x="4556125" y="2702719"/>
              <a:ext cx="115800" cy="112800"/>
            </a:xfrm>
            <a:custGeom>
              <a:avLst/>
              <a:gdLst/>
              <a:ahLst/>
              <a:cxnLst/>
              <a:rect l="0" t="0" r="0" b="0"/>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Shape 477"/>
            <p:cNvSpPr/>
            <p:nvPr/>
          </p:nvSpPr>
          <p:spPr>
            <a:xfrm>
              <a:off x="4543425" y="2815432"/>
              <a:ext cx="142800" cy="322200"/>
            </a:xfrm>
            <a:custGeom>
              <a:avLst/>
              <a:gdLst/>
              <a:ahLst/>
              <a:cxnLst/>
              <a:rect l="0" t="0" r="0" b="0"/>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Shape 478"/>
            <p:cNvSpPr/>
            <p:nvPr/>
          </p:nvSpPr>
          <p:spPr>
            <a:xfrm>
              <a:off x="4543425" y="2815432"/>
              <a:ext cx="142800" cy="322200"/>
            </a:xfrm>
            <a:custGeom>
              <a:avLst/>
              <a:gdLst/>
              <a:ahLst/>
              <a:cxnLst/>
              <a:rect l="0" t="0" r="0" b="0"/>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 name="Shape 479"/>
            <p:cNvSpPr/>
            <p:nvPr/>
          </p:nvSpPr>
          <p:spPr>
            <a:xfrm>
              <a:off x="4468813" y="2536032"/>
              <a:ext cx="146100" cy="282600"/>
            </a:xfrm>
            <a:custGeom>
              <a:avLst/>
              <a:gdLst/>
              <a:ahLst/>
              <a:cxnLst/>
              <a:rect l="0" t="0" r="0" b="0"/>
              <a:pathLst>
                <a:path w="120000" h="120000" extrusionOk="0">
                  <a:moveTo>
                    <a:pt x="9130" y="0"/>
                  </a:moveTo>
                  <a:lnTo>
                    <a:pt x="0" y="18876"/>
                  </a:lnTo>
                  <a:lnTo>
                    <a:pt x="26086"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Shape 480"/>
            <p:cNvSpPr/>
            <p:nvPr/>
          </p:nvSpPr>
          <p:spPr>
            <a:xfrm>
              <a:off x="4468813" y="2536032"/>
              <a:ext cx="146100" cy="282600"/>
            </a:xfrm>
            <a:custGeom>
              <a:avLst/>
              <a:gdLst/>
              <a:ahLst/>
              <a:cxnLst/>
              <a:rect l="0" t="0" r="0" b="0"/>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 name="Shape 481"/>
            <p:cNvSpPr/>
            <p:nvPr/>
          </p:nvSpPr>
          <p:spPr>
            <a:xfrm>
              <a:off x="4479925" y="2480469"/>
              <a:ext cx="268200" cy="92100"/>
            </a:xfrm>
            <a:custGeom>
              <a:avLst/>
              <a:gdLst/>
              <a:ahLst/>
              <a:cxnLst/>
              <a:rect l="0" t="0" r="0" b="0"/>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E9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Shape 482"/>
            <p:cNvSpPr/>
            <p:nvPr/>
          </p:nvSpPr>
          <p:spPr>
            <a:xfrm>
              <a:off x="4202113" y="1783557"/>
              <a:ext cx="823800" cy="758700"/>
            </a:xfrm>
            <a:custGeom>
              <a:avLst/>
              <a:gdLst/>
              <a:ahLst/>
              <a:cxnLst/>
              <a:rect l="0" t="0" r="0" b="0"/>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Shape 483"/>
            <p:cNvSpPr/>
            <p:nvPr/>
          </p:nvSpPr>
          <p:spPr>
            <a:xfrm>
              <a:off x="4319588" y="1670844"/>
              <a:ext cx="633300" cy="598500"/>
            </a:xfrm>
            <a:custGeom>
              <a:avLst/>
              <a:gdLst/>
              <a:ahLst/>
              <a:cxnLst/>
              <a:rect l="0" t="0" r="0" b="0"/>
              <a:pathLst>
                <a:path w="120000" h="120000" extrusionOk="0">
                  <a:moveTo>
                    <a:pt x="91979" y="25093"/>
                  </a:moveTo>
                  <a:cubicBezTo>
                    <a:pt x="64873" y="0"/>
                    <a:pt x="12182" y="32171"/>
                    <a:pt x="0" y="50187"/>
                  </a:cubicBezTo>
                  <a:cubicBezTo>
                    <a:pt x="4873" y="68525"/>
                    <a:pt x="2436" y="92010"/>
                    <a:pt x="6091" y="118069"/>
                  </a:cubicBezTo>
                  <a:cubicBezTo>
                    <a:pt x="6091" y="118069"/>
                    <a:pt x="6091" y="118069"/>
                    <a:pt x="6091" y="118069"/>
                  </a:cubicBezTo>
                  <a:cubicBezTo>
                    <a:pt x="6091" y="118391"/>
                    <a:pt x="6395" y="118713"/>
                    <a:pt x="6395" y="119034"/>
                  </a:cubicBezTo>
                  <a:cubicBezTo>
                    <a:pt x="6395" y="119034"/>
                    <a:pt x="6700" y="119678"/>
                    <a:pt x="7005" y="119999"/>
                  </a:cubicBezTo>
                  <a:cubicBezTo>
                    <a:pt x="7005" y="119999"/>
                    <a:pt x="7918" y="119999"/>
                    <a:pt x="8223" y="119678"/>
                  </a:cubicBezTo>
                  <a:cubicBezTo>
                    <a:pt x="8527" y="119678"/>
                    <a:pt x="8527" y="119356"/>
                    <a:pt x="8527" y="119356"/>
                  </a:cubicBezTo>
                  <a:cubicBezTo>
                    <a:pt x="8527" y="117104"/>
                    <a:pt x="8527" y="112600"/>
                    <a:pt x="8527" y="112278"/>
                  </a:cubicBezTo>
                  <a:cubicBezTo>
                    <a:pt x="8223" y="108739"/>
                    <a:pt x="8832" y="105201"/>
                    <a:pt x="8223" y="101662"/>
                  </a:cubicBezTo>
                  <a:cubicBezTo>
                    <a:pt x="10659" y="85254"/>
                    <a:pt x="8527" y="84611"/>
                    <a:pt x="17055" y="68203"/>
                  </a:cubicBezTo>
                  <a:cubicBezTo>
                    <a:pt x="17969" y="66595"/>
                    <a:pt x="22538" y="61126"/>
                    <a:pt x="23147" y="60482"/>
                  </a:cubicBezTo>
                  <a:cubicBezTo>
                    <a:pt x="37157" y="55013"/>
                    <a:pt x="42335" y="64343"/>
                    <a:pt x="55736" y="70134"/>
                  </a:cubicBezTo>
                  <a:cubicBezTo>
                    <a:pt x="60609" y="72386"/>
                    <a:pt x="68527" y="72386"/>
                    <a:pt x="74010" y="72386"/>
                  </a:cubicBezTo>
                  <a:cubicBezTo>
                    <a:pt x="82842" y="72386"/>
                    <a:pt x="91370" y="62091"/>
                    <a:pt x="91675" y="59839"/>
                  </a:cubicBezTo>
                  <a:cubicBezTo>
                    <a:pt x="102335" y="77211"/>
                    <a:pt x="103553" y="89758"/>
                    <a:pt x="106598" y="104557"/>
                  </a:cubicBezTo>
                  <a:cubicBezTo>
                    <a:pt x="105989" y="107131"/>
                    <a:pt x="105685" y="109705"/>
                    <a:pt x="105380" y="112278"/>
                  </a:cubicBezTo>
                  <a:cubicBezTo>
                    <a:pt x="105380" y="112600"/>
                    <a:pt x="105380" y="117104"/>
                    <a:pt x="105380" y="119356"/>
                  </a:cubicBezTo>
                  <a:cubicBezTo>
                    <a:pt x="105380" y="119356"/>
                    <a:pt x="105380" y="119678"/>
                    <a:pt x="105685" y="119678"/>
                  </a:cubicBezTo>
                  <a:cubicBezTo>
                    <a:pt x="105989" y="119999"/>
                    <a:pt x="106903" y="119999"/>
                    <a:pt x="106903" y="119999"/>
                  </a:cubicBezTo>
                  <a:cubicBezTo>
                    <a:pt x="107208" y="119678"/>
                    <a:pt x="107512" y="119034"/>
                    <a:pt x="107512" y="119034"/>
                  </a:cubicBezTo>
                  <a:cubicBezTo>
                    <a:pt x="107817" y="117747"/>
                    <a:pt x="107817" y="117104"/>
                    <a:pt x="107817" y="116139"/>
                  </a:cubicBezTo>
                  <a:cubicBezTo>
                    <a:pt x="108121" y="114852"/>
                    <a:pt x="108426" y="113243"/>
                    <a:pt x="108426" y="111957"/>
                  </a:cubicBezTo>
                  <a:cubicBezTo>
                    <a:pt x="112385" y="95871"/>
                    <a:pt x="120000" y="31849"/>
                    <a:pt x="91979" y="25093"/>
                  </a:cubicBezTo>
                  <a:close/>
                  <a:moveTo>
                    <a:pt x="51776" y="46648"/>
                  </a:moveTo>
                  <a:cubicBezTo>
                    <a:pt x="51472" y="46648"/>
                    <a:pt x="51167" y="46327"/>
                    <a:pt x="50558" y="46327"/>
                  </a:cubicBezTo>
                  <a:cubicBezTo>
                    <a:pt x="51167" y="46327"/>
                    <a:pt x="51776" y="46648"/>
                    <a:pt x="52690" y="46648"/>
                  </a:cubicBezTo>
                  <a:cubicBezTo>
                    <a:pt x="52385" y="46648"/>
                    <a:pt x="52081" y="46648"/>
                    <a:pt x="51776" y="46648"/>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 name="Shape 484"/>
            <p:cNvSpPr/>
            <p:nvPr/>
          </p:nvSpPr>
          <p:spPr>
            <a:xfrm>
              <a:off x="3124200" y="1610519"/>
              <a:ext cx="647700" cy="598500"/>
            </a:xfrm>
            <a:custGeom>
              <a:avLst/>
              <a:gdLst/>
              <a:ahLst/>
              <a:cxnLst/>
              <a:rect l="0" t="0" r="0" b="0"/>
              <a:pathLst>
                <a:path w="120000" h="120000" extrusionOk="0">
                  <a:moveTo>
                    <a:pt x="28217" y="25093"/>
                  </a:moveTo>
                  <a:cubicBezTo>
                    <a:pt x="54950" y="0"/>
                    <a:pt x="107524" y="31849"/>
                    <a:pt x="120000" y="50187"/>
                  </a:cubicBezTo>
                  <a:cubicBezTo>
                    <a:pt x="114950" y="68525"/>
                    <a:pt x="117326" y="92010"/>
                    <a:pt x="113762" y="118069"/>
                  </a:cubicBezTo>
                  <a:cubicBezTo>
                    <a:pt x="113762" y="118069"/>
                    <a:pt x="113762" y="118069"/>
                    <a:pt x="113762" y="118069"/>
                  </a:cubicBezTo>
                  <a:cubicBezTo>
                    <a:pt x="113762" y="118391"/>
                    <a:pt x="113762" y="118391"/>
                    <a:pt x="113465" y="118713"/>
                  </a:cubicBezTo>
                  <a:cubicBezTo>
                    <a:pt x="113465" y="119034"/>
                    <a:pt x="113168" y="119678"/>
                    <a:pt x="112871" y="119678"/>
                  </a:cubicBezTo>
                  <a:cubicBezTo>
                    <a:pt x="112871" y="119999"/>
                    <a:pt x="111980" y="119678"/>
                    <a:pt x="111683" y="119678"/>
                  </a:cubicBezTo>
                  <a:cubicBezTo>
                    <a:pt x="111386" y="119678"/>
                    <a:pt x="111386" y="119356"/>
                    <a:pt x="111386" y="119356"/>
                  </a:cubicBezTo>
                  <a:cubicBezTo>
                    <a:pt x="111386" y="117104"/>
                    <a:pt x="111386" y="112278"/>
                    <a:pt x="111386" y="112278"/>
                  </a:cubicBezTo>
                  <a:cubicBezTo>
                    <a:pt x="111683" y="108739"/>
                    <a:pt x="111089" y="105201"/>
                    <a:pt x="111683" y="101662"/>
                  </a:cubicBezTo>
                  <a:cubicBezTo>
                    <a:pt x="109306" y="85254"/>
                    <a:pt x="111386" y="84611"/>
                    <a:pt x="102772" y="67882"/>
                  </a:cubicBezTo>
                  <a:cubicBezTo>
                    <a:pt x="101881" y="66595"/>
                    <a:pt x="97425" y="61126"/>
                    <a:pt x="96831" y="60482"/>
                  </a:cubicBezTo>
                  <a:cubicBezTo>
                    <a:pt x="82574" y="55013"/>
                    <a:pt x="77821" y="64343"/>
                    <a:pt x="64455" y="69812"/>
                  </a:cubicBezTo>
                  <a:cubicBezTo>
                    <a:pt x="59108" y="72064"/>
                    <a:pt x="51386" y="72386"/>
                    <a:pt x="45742" y="72386"/>
                  </a:cubicBezTo>
                  <a:cubicBezTo>
                    <a:pt x="37128" y="72386"/>
                    <a:pt x="28514" y="62091"/>
                    <a:pt x="28217" y="59839"/>
                  </a:cubicBezTo>
                  <a:cubicBezTo>
                    <a:pt x="17524" y="77211"/>
                    <a:pt x="16633" y="89758"/>
                    <a:pt x="13366" y="104557"/>
                  </a:cubicBezTo>
                  <a:cubicBezTo>
                    <a:pt x="13960" y="107131"/>
                    <a:pt x="14257" y="109705"/>
                    <a:pt x="14554" y="112278"/>
                  </a:cubicBezTo>
                  <a:cubicBezTo>
                    <a:pt x="14554" y="112278"/>
                    <a:pt x="14851" y="117104"/>
                    <a:pt x="14554" y="119356"/>
                  </a:cubicBezTo>
                  <a:cubicBezTo>
                    <a:pt x="14554" y="119356"/>
                    <a:pt x="14554" y="119678"/>
                    <a:pt x="14257" y="119678"/>
                  </a:cubicBezTo>
                  <a:cubicBezTo>
                    <a:pt x="13960" y="119678"/>
                    <a:pt x="13069" y="119999"/>
                    <a:pt x="13069" y="119678"/>
                  </a:cubicBezTo>
                  <a:cubicBezTo>
                    <a:pt x="12772" y="119678"/>
                    <a:pt x="12475" y="119034"/>
                    <a:pt x="12475" y="118713"/>
                  </a:cubicBezTo>
                  <a:cubicBezTo>
                    <a:pt x="12178" y="117747"/>
                    <a:pt x="12178" y="117104"/>
                    <a:pt x="12178" y="116139"/>
                  </a:cubicBezTo>
                  <a:cubicBezTo>
                    <a:pt x="11881" y="114530"/>
                    <a:pt x="11584" y="113243"/>
                    <a:pt x="11584" y="111957"/>
                  </a:cubicBezTo>
                  <a:cubicBezTo>
                    <a:pt x="7425" y="95871"/>
                    <a:pt x="0" y="31849"/>
                    <a:pt x="28217" y="25093"/>
                  </a:cubicBezTo>
                  <a:close/>
                  <a:moveTo>
                    <a:pt x="68019" y="46648"/>
                  </a:moveTo>
                  <a:cubicBezTo>
                    <a:pt x="68316" y="46327"/>
                    <a:pt x="68910" y="46327"/>
                    <a:pt x="69207" y="46005"/>
                  </a:cubicBezTo>
                  <a:cubicBezTo>
                    <a:pt x="68613" y="46327"/>
                    <a:pt x="68019" y="46648"/>
                    <a:pt x="67425" y="46648"/>
                  </a:cubicBezTo>
                  <a:cubicBezTo>
                    <a:pt x="67722" y="46648"/>
                    <a:pt x="67722" y="46648"/>
                    <a:pt x="68019" y="4664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 name="Shape 485"/>
            <p:cNvSpPr/>
            <p:nvPr/>
          </p:nvSpPr>
          <p:spPr>
            <a:xfrm>
              <a:off x="4614863" y="2536032"/>
              <a:ext cx="141300" cy="284100"/>
            </a:xfrm>
            <a:custGeom>
              <a:avLst/>
              <a:gdLst/>
              <a:ahLst/>
              <a:cxnLst/>
              <a:rect l="0" t="0" r="0" b="0"/>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 name="Shape 486"/>
            <p:cNvSpPr/>
            <p:nvPr/>
          </p:nvSpPr>
          <p:spPr>
            <a:xfrm>
              <a:off x="4614863" y="2536032"/>
              <a:ext cx="141300" cy="284100"/>
            </a:xfrm>
            <a:custGeom>
              <a:avLst/>
              <a:gdLst/>
              <a:ahLst/>
              <a:cxnLst/>
              <a:rect l="0" t="0" r="0" b="0"/>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 name="Shape 487"/>
            <p:cNvSpPr/>
            <p:nvPr/>
          </p:nvSpPr>
          <p:spPr>
            <a:xfrm>
              <a:off x="4479925" y="2531269"/>
              <a:ext cx="268200" cy="171300"/>
            </a:xfrm>
            <a:custGeom>
              <a:avLst/>
              <a:gdLst/>
              <a:ahLst/>
              <a:cxnLst/>
              <a:rect l="0" t="0" r="0" b="0"/>
              <a:pathLst>
                <a:path w="120000" h="120000" extrusionOk="0">
                  <a:moveTo>
                    <a:pt x="120000" y="0"/>
                  </a:moveTo>
                  <a:lnTo>
                    <a:pt x="60355" y="116666"/>
                  </a:lnTo>
                  <a:lnTo>
                    <a:pt x="0" y="0"/>
                  </a:lnTo>
                  <a:lnTo>
                    <a:pt x="0" y="3333"/>
                  </a:lnTo>
                  <a:lnTo>
                    <a:pt x="60355" y="120000"/>
                  </a:lnTo>
                  <a:lnTo>
                    <a:pt x="120000" y="3333"/>
                  </a:lnTo>
                  <a:lnTo>
                    <a:pt x="120000" y="0"/>
                  </a:lnTo>
                  <a:close/>
                </a:path>
              </a:pathLst>
            </a:custGeom>
            <a:solidFill>
              <a:srgbClr val="E9CEB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 name="Shape 488"/>
            <p:cNvSpPr/>
            <p:nvPr/>
          </p:nvSpPr>
          <p:spPr>
            <a:xfrm>
              <a:off x="4479925" y="2531269"/>
              <a:ext cx="268200" cy="171300"/>
            </a:xfrm>
            <a:custGeom>
              <a:avLst/>
              <a:gdLst/>
              <a:ahLst/>
              <a:cxnLst/>
              <a:rect l="0" t="0" r="0" b="0"/>
              <a:pathLst>
                <a:path w="120000" h="120000" extrusionOk="0">
                  <a:moveTo>
                    <a:pt x="120000" y="0"/>
                  </a:moveTo>
                  <a:lnTo>
                    <a:pt x="60355" y="116666"/>
                  </a:lnTo>
                  <a:lnTo>
                    <a:pt x="0" y="0"/>
                  </a:lnTo>
                  <a:lnTo>
                    <a:pt x="0" y="3333"/>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 name="Shape 489"/>
            <p:cNvSpPr/>
            <p:nvPr/>
          </p:nvSpPr>
          <p:spPr>
            <a:xfrm>
              <a:off x="4589463" y="2815432"/>
              <a:ext cx="49200" cy="1500"/>
            </a:xfrm>
            <a:custGeom>
              <a:avLst/>
              <a:gdLst/>
              <a:ahLst/>
              <a:cxnLst/>
              <a:rect l="0" t="0" r="0" b="0"/>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68829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 name="Shape 490"/>
            <p:cNvSpPr/>
            <p:nvPr/>
          </p:nvSpPr>
          <p:spPr>
            <a:xfrm>
              <a:off x="4589463" y="2815432"/>
              <a:ext cx="49200" cy="1500"/>
            </a:xfrm>
            <a:custGeom>
              <a:avLst/>
              <a:gdLst/>
              <a:ahLst/>
              <a:cxnLst/>
              <a:rect l="0" t="0" r="0" b="0"/>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 name="Shape 491"/>
            <p:cNvSpPr/>
            <p:nvPr/>
          </p:nvSpPr>
          <p:spPr>
            <a:xfrm>
              <a:off x="4589463" y="281543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 name="Shape 492"/>
            <p:cNvSpPr/>
            <p:nvPr/>
          </p:nvSpPr>
          <p:spPr>
            <a:xfrm>
              <a:off x="4589463" y="281543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 name="Shape 493"/>
            <p:cNvSpPr/>
            <p:nvPr/>
          </p:nvSpPr>
          <p:spPr>
            <a:xfrm>
              <a:off x="5054600" y="2539207"/>
              <a:ext cx="796800" cy="1043100"/>
            </a:xfrm>
            <a:custGeom>
              <a:avLst/>
              <a:gdLst/>
              <a:ahLst/>
              <a:cxnLst/>
              <a:rect l="0" t="0" r="0" b="0"/>
              <a:pathLst>
                <a:path w="120000" h="120000" extrusionOk="0">
                  <a:moveTo>
                    <a:pt x="43306" y="10892"/>
                  </a:moveTo>
                  <a:cubicBezTo>
                    <a:pt x="47661" y="4984"/>
                    <a:pt x="82741" y="0"/>
                    <a:pt x="97016" y="20676"/>
                  </a:cubicBezTo>
                  <a:cubicBezTo>
                    <a:pt x="111290" y="41353"/>
                    <a:pt x="104032" y="48553"/>
                    <a:pt x="112016" y="55938"/>
                  </a:cubicBezTo>
                  <a:cubicBezTo>
                    <a:pt x="120000" y="63323"/>
                    <a:pt x="112500" y="80123"/>
                    <a:pt x="106935" y="81600"/>
                  </a:cubicBezTo>
                  <a:cubicBezTo>
                    <a:pt x="101612" y="83076"/>
                    <a:pt x="103790" y="88800"/>
                    <a:pt x="106451" y="91384"/>
                  </a:cubicBezTo>
                  <a:cubicBezTo>
                    <a:pt x="117822" y="101907"/>
                    <a:pt x="101370" y="120000"/>
                    <a:pt x="57338" y="119815"/>
                  </a:cubicBezTo>
                  <a:cubicBezTo>
                    <a:pt x="10161" y="119446"/>
                    <a:pt x="967" y="98584"/>
                    <a:pt x="13064" y="92123"/>
                  </a:cubicBezTo>
                  <a:cubicBezTo>
                    <a:pt x="16935" y="90092"/>
                    <a:pt x="18387" y="86030"/>
                    <a:pt x="14032" y="82338"/>
                  </a:cubicBezTo>
                  <a:cubicBezTo>
                    <a:pt x="9919" y="78830"/>
                    <a:pt x="0" y="65353"/>
                    <a:pt x="9193" y="54461"/>
                  </a:cubicBezTo>
                  <a:cubicBezTo>
                    <a:pt x="18629" y="43384"/>
                    <a:pt x="10403" y="10892"/>
                    <a:pt x="43306" y="10892"/>
                  </a:cubicBezTo>
                </a:path>
              </a:pathLst>
            </a:custGeom>
            <a:solidFill>
              <a:srgbClr val="806049"/>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 name="Shape 494"/>
            <p:cNvSpPr/>
            <p:nvPr/>
          </p:nvSpPr>
          <p:spPr>
            <a:xfrm>
              <a:off x="4859338" y="3375819"/>
              <a:ext cx="1182600" cy="468300"/>
            </a:xfrm>
            <a:custGeom>
              <a:avLst/>
              <a:gdLst/>
              <a:ahLst/>
              <a:cxnLst/>
              <a:rect l="0" t="0" r="0" b="0"/>
              <a:pathLst>
                <a:path w="120000" h="120000" extrusionOk="0">
                  <a:moveTo>
                    <a:pt x="71316" y="0"/>
                  </a:moveTo>
                  <a:cubicBezTo>
                    <a:pt x="71153" y="1232"/>
                    <a:pt x="48195" y="2054"/>
                    <a:pt x="48032" y="2876"/>
                  </a:cubicBezTo>
                  <a:cubicBezTo>
                    <a:pt x="40705" y="28767"/>
                    <a:pt x="25237" y="40273"/>
                    <a:pt x="12862" y="47260"/>
                  </a:cubicBezTo>
                  <a:cubicBezTo>
                    <a:pt x="488" y="54246"/>
                    <a:pt x="0" y="93698"/>
                    <a:pt x="0" y="119999"/>
                  </a:cubicBezTo>
                  <a:cubicBezTo>
                    <a:pt x="120000" y="119999"/>
                    <a:pt x="120000" y="119999"/>
                    <a:pt x="120000" y="119999"/>
                  </a:cubicBezTo>
                  <a:cubicBezTo>
                    <a:pt x="120000" y="93698"/>
                    <a:pt x="119837" y="54246"/>
                    <a:pt x="107137" y="47260"/>
                  </a:cubicBezTo>
                  <a:cubicBezTo>
                    <a:pt x="94599" y="39863"/>
                    <a:pt x="78154" y="27123"/>
                    <a:pt x="71316" y="0"/>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 name="Shape 495"/>
            <p:cNvSpPr/>
            <p:nvPr/>
          </p:nvSpPr>
          <p:spPr>
            <a:xfrm>
              <a:off x="5332413" y="3002757"/>
              <a:ext cx="236400" cy="571500"/>
            </a:xfrm>
            <a:custGeom>
              <a:avLst/>
              <a:gdLst/>
              <a:ahLst/>
              <a:cxnLst/>
              <a:rect l="0" t="0" r="0" b="0"/>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5D5C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 name="Shape 496"/>
            <p:cNvSpPr/>
            <p:nvPr/>
          </p:nvSpPr>
          <p:spPr>
            <a:xfrm>
              <a:off x="5670550" y="3012282"/>
              <a:ext cx="120600" cy="179400"/>
            </a:xfrm>
            <a:custGeom>
              <a:avLst/>
              <a:gdLst/>
              <a:ahLst/>
              <a:cxnLst/>
              <a:rect l="0" t="0" r="0" b="0"/>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 name="Shape 497"/>
            <p:cNvSpPr/>
            <p:nvPr/>
          </p:nvSpPr>
          <p:spPr>
            <a:xfrm>
              <a:off x="5110163" y="3012282"/>
              <a:ext cx="120600" cy="179400"/>
            </a:xfrm>
            <a:custGeom>
              <a:avLst/>
              <a:gdLst/>
              <a:ahLst/>
              <a:cxnLst/>
              <a:rect l="0" t="0" r="0" b="0"/>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 name="Shape 498"/>
            <p:cNvSpPr/>
            <p:nvPr/>
          </p:nvSpPr>
          <p:spPr>
            <a:xfrm>
              <a:off x="5332413" y="3304382"/>
              <a:ext cx="236400" cy="82500"/>
            </a:xfrm>
            <a:custGeom>
              <a:avLst/>
              <a:gdLst/>
              <a:ahLst/>
              <a:cxnLst/>
              <a:rect l="0" t="0" r="0" b="0"/>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4AA9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 name="Shape 499"/>
            <p:cNvSpPr/>
            <p:nvPr/>
          </p:nvSpPr>
          <p:spPr>
            <a:xfrm>
              <a:off x="5126038" y="2639219"/>
              <a:ext cx="651000" cy="722400"/>
            </a:xfrm>
            <a:custGeom>
              <a:avLst/>
              <a:gdLst/>
              <a:ahLst/>
              <a:cxnLst/>
              <a:rect l="0" t="0" r="0" b="0"/>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 name="Shape 500"/>
            <p:cNvSpPr/>
            <p:nvPr/>
          </p:nvSpPr>
          <p:spPr>
            <a:xfrm>
              <a:off x="5122863" y="2618582"/>
              <a:ext cx="689100" cy="496800"/>
            </a:xfrm>
            <a:custGeom>
              <a:avLst/>
              <a:gdLst/>
              <a:ahLst/>
              <a:cxnLst/>
              <a:rect l="0" t="0" r="0" b="0"/>
              <a:pathLst>
                <a:path w="120000" h="120000" extrusionOk="0">
                  <a:moveTo>
                    <a:pt x="47441" y="57290"/>
                  </a:moveTo>
                  <a:cubicBezTo>
                    <a:pt x="37674" y="86322"/>
                    <a:pt x="33488" y="95225"/>
                    <a:pt x="20372" y="87483"/>
                  </a:cubicBezTo>
                  <a:cubicBezTo>
                    <a:pt x="6976" y="79741"/>
                    <a:pt x="9488" y="101419"/>
                    <a:pt x="12000" y="116516"/>
                  </a:cubicBezTo>
                  <a:cubicBezTo>
                    <a:pt x="0" y="96000"/>
                    <a:pt x="1395" y="76258"/>
                    <a:pt x="5023" y="56129"/>
                  </a:cubicBezTo>
                  <a:cubicBezTo>
                    <a:pt x="9209" y="34064"/>
                    <a:pt x="29302" y="774"/>
                    <a:pt x="48279" y="1548"/>
                  </a:cubicBezTo>
                  <a:cubicBezTo>
                    <a:pt x="58604" y="0"/>
                    <a:pt x="74232" y="1935"/>
                    <a:pt x="90976" y="18193"/>
                  </a:cubicBezTo>
                  <a:cubicBezTo>
                    <a:pt x="120000" y="47225"/>
                    <a:pt x="110232" y="112258"/>
                    <a:pt x="102418" y="120000"/>
                  </a:cubicBezTo>
                  <a:cubicBezTo>
                    <a:pt x="109953" y="60000"/>
                    <a:pt x="91534" y="72000"/>
                    <a:pt x="78697" y="40645"/>
                  </a:cubicBezTo>
                  <a:cubicBezTo>
                    <a:pt x="74511" y="26709"/>
                    <a:pt x="58325" y="25935"/>
                    <a:pt x="47441" y="5729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 name="Shape 501"/>
            <p:cNvSpPr/>
            <p:nvPr/>
          </p:nvSpPr>
          <p:spPr>
            <a:xfrm>
              <a:off x="5435600" y="3544094"/>
              <a:ext cx="23700" cy="300000"/>
            </a:xfrm>
            <a:prstGeom prst="rect">
              <a:avLst/>
            </a:pr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 name="Shape 502"/>
            <p:cNvSpPr/>
            <p:nvPr/>
          </p:nvSpPr>
          <p:spPr>
            <a:xfrm>
              <a:off x="5248275" y="3386932"/>
              <a:ext cx="200100" cy="244500"/>
            </a:xfrm>
            <a:custGeom>
              <a:avLst/>
              <a:gdLst/>
              <a:ahLst/>
              <a:cxnLst/>
              <a:rect l="0" t="0" r="0" b="0"/>
              <a:pathLst>
                <a:path w="120000" h="120000" extrusionOk="0">
                  <a:moveTo>
                    <a:pt x="50476" y="0"/>
                  </a:moveTo>
                  <a:lnTo>
                    <a:pt x="0" y="38181"/>
                  </a:lnTo>
                  <a:lnTo>
                    <a:pt x="63809" y="120000"/>
                  </a:lnTo>
                  <a:lnTo>
                    <a:pt x="120000" y="76363"/>
                  </a:lnTo>
                  <a:lnTo>
                    <a:pt x="50476"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 name="Shape 503"/>
            <p:cNvSpPr/>
            <p:nvPr/>
          </p:nvSpPr>
          <p:spPr>
            <a:xfrm>
              <a:off x="5248275" y="3386932"/>
              <a:ext cx="200100" cy="244500"/>
            </a:xfrm>
            <a:custGeom>
              <a:avLst/>
              <a:gdLst/>
              <a:ahLst/>
              <a:cxnLst/>
              <a:rect l="0" t="0" r="0" b="0"/>
              <a:pathLst>
                <a:path w="120000" h="120000" extrusionOk="0">
                  <a:moveTo>
                    <a:pt x="50476" y="0"/>
                  </a:moveTo>
                  <a:lnTo>
                    <a:pt x="0" y="38181"/>
                  </a:lnTo>
                  <a:lnTo>
                    <a:pt x="63809" y="120000"/>
                  </a:lnTo>
                  <a:lnTo>
                    <a:pt x="120000" y="76363"/>
                  </a:lnTo>
                  <a:lnTo>
                    <a:pt x="50476"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 name="Shape 504"/>
            <p:cNvSpPr/>
            <p:nvPr/>
          </p:nvSpPr>
          <p:spPr>
            <a:xfrm>
              <a:off x="5448300" y="3385344"/>
              <a:ext cx="204900" cy="246000"/>
            </a:xfrm>
            <a:custGeom>
              <a:avLst/>
              <a:gdLst/>
              <a:ahLst/>
              <a:cxnLst/>
              <a:rect l="0" t="0" r="0" b="0"/>
              <a:pathLst>
                <a:path w="120000" h="120000" extrusionOk="0">
                  <a:moveTo>
                    <a:pt x="70697" y="0"/>
                  </a:moveTo>
                  <a:lnTo>
                    <a:pt x="120000" y="40258"/>
                  </a:lnTo>
                  <a:lnTo>
                    <a:pt x="54883" y="120000"/>
                  </a:lnTo>
                  <a:lnTo>
                    <a:pt x="0" y="76645"/>
                  </a:lnTo>
                  <a:lnTo>
                    <a:pt x="70697"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 name="Shape 505"/>
            <p:cNvSpPr/>
            <p:nvPr/>
          </p:nvSpPr>
          <p:spPr>
            <a:xfrm>
              <a:off x="5448300" y="3385344"/>
              <a:ext cx="204900" cy="246000"/>
            </a:xfrm>
            <a:custGeom>
              <a:avLst/>
              <a:gdLst/>
              <a:ahLst/>
              <a:cxnLst/>
              <a:rect l="0" t="0" r="0" b="0"/>
              <a:pathLst>
                <a:path w="120000" h="120000" extrusionOk="0">
                  <a:moveTo>
                    <a:pt x="70697" y="0"/>
                  </a:moveTo>
                  <a:lnTo>
                    <a:pt x="120000" y="40258"/>
                  </a:lnTo>
                  <a:lnTo>
                    <a:pt x="54883" y="120000"/>
                  </a:lnTo>
                  <a:lnTo>
                    <a:pt x="0" y="76645"/>
                  </a:lnTo>
                  <a:lnTo>
                    <a:pt x="70697"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 name="Shape 506"/>
            <p:cNvSpPr/>
            <p:nvPr/>
          </p:nvSpPr>
          <p:spPr>
            <a:xfrm>
              <a:off x="5200650" y="2972594"/>
              <a:ext cx="507900" cy="184200"/>
            </a:xfrm>
            <a:custGeom>
              <a:avLst/>
              <a:gdLst/>
              <a:ahLst/>
              <a:cxnLst/>
              <a:rect l="0" t="0" r="0" b="0"/>
              <a:pathLst>
                <a:path w="120000" h="120000" extrusionOk="0">
                  <a:moveTo>
                    <a:pt x="89620" y="118956"/>
                  </a:moveTo>
                  <a:cubicBezTo>
                    <a:pt x="90000" y="118956"/>
                    <a:pt x="90759" y="118956"/>
                    <a:pt x="91139" y="118956"/>
                  </a:cubicBezTo>
                  <a:cubicBezTo>
                    <a:pt x="107088" y="114782"/>
                    <a:pt x="111265" y="96000"/>
                    <a:pt x="112784" y="70956"/>
                  </a:cubicBezTo>
                  <a:cubicBezTo>
                    <a:pt x="114683" y="43826"/>
                    <a:pt x="115063" y="34434"/>
                    <a:pt x="117721" y="31304"/>
                  </a:cubicBezTo>
                  <a:cubicBezTo>
                    <a:pt x="119240" y="29217"/>
                    <a:pt x="120000" y="24000"/>
                    <a:pt x="120000" y="16695"/>
                  </a:cubicBezTo>
                  <a:cubicBezTo>
                    <a:pt x="119620" y="9391"/>
                    <a:pt x="119620" y="8347"/>
                    <a:pt x="116582" y="5217"/>
                  </a:cubicBezTo>
                  <a:cubicBezTo>
                    <a:pt x="114303" y="3130"/>
                    <a:pt x="100632" y="0"/>
                    <a:pt x="90379" y="2086"/>
                  </a:cubicBezTo>
                  <a:cubicBezTo>
                    <a:pt x="90379" y="9391"/>
                    <a:pt x="90379" y="9391"/>
                    <a:pt x="90379" y="9391"/>
                  </a:cubicBezTo>
                  <a:cubicBezTo>
                    <a:pt x="98354" y="8347"/>
                    <a:pt x="105949" y="10434"/>
                    <a:pt x="108227" y="14608"/>
                  </a:cubicBezTo>
                  <a:cubicBezTo>
                    <a:pt x="113544" y="24000"/>
                    <a:pt x="112025" y="67826"/>
                    <a:pt x="107468" y="89739"/>
                  </a:cubicBezTo>
                  <a:cubicBezTo>
                    <a:pt x="104810" y="104347"/>
                    <a:pt x="96835" y="111652"/>
                    <a:pt x="89620" y="112695"/>
                  </a:cubicBezTo>
                  <a:lnTo>
                    <a:pt x="89620" y="118956"/>
                  </a:lnTo>
                  <a:close/>
                  <a:moveTo>
                    <a:pt x="60000" y="15652"/>
                  </a:moveTo>
                  <a:cubicBezTo>
                    <a:pt x="56202" y="16695"/>
                    <a:pt x="41772" y="5217"/>
                    <a:pt x="31898" y="2086"/>
                  </a:cubicBezTo>
                  <a:cubicBezTo>
                    <a:pt x="31139" y="2086"/>
                    <a:pt x="30379" y="2086"/>
                    <a:pt x="29620" y="2086"/>
                  </a:cubicBezTo>
                  <a:cubicBezTo>
                    <a:pt x="29620" y="9391"/>
                    <a:pt x="29620" y="9391"/>
                    <a:pt x="29620" y="9391"/>
                  </a:cubicBezTo>
                  <a:cubicBezTo>
                    <a:pt x="37594" y="10434"/>
                    <a:pt x="46329" y="15652"/>
                    <a:pt x="49367" y="28173"/>
                  </a:cubicBezTo>
                  <a:cubicBezTo>
                    <a:pt x="54303" y="48000"/>
                    <a:pt x="45569" y="97043"/>
                    <a:pt x="37594" y="107478"/>
                  </a:cubicBezTo>
                  <a:cubicBezTo>
                    <a:pt x="35316" y="110608"/>
                    <a:pt x="31898" y="112695"/>
                    <a:pt x="28860" y="112695"/>
                  </a:cubicBezTo>
                  <a:cubicBezTo>
                    <a:pt x="28860" y="120000"/>
                    <a:pt x="28860" y="120000"/>
                    <a:pt x="28860" y="120000"/>
                  </a:cubicBezTo>
                  <a:cubicBezTo>
                    <a:pt x="42531" y="120000"/>
                    <a:pt x="47468" y="92869"/>
                    <a:pt x="49367" y="83478"/>
                  </a:cubicBezTo>
                  <a:cubicBezTo>
                    <a:pt x="52405" y="65739"/>
                    <a:pt x="51645" y="42782"/>
                    <a:pt x="59620" y="42782"/>
                  </a:cubicBezTo>
                  <a:cubicBezTo>
                    <a:pt x="67594" y="42782"/>
                    <a:pt x="66455" y="65739"/>
                    <a:pt x="69493" y="82434"/>
                  </a:cubicBezTo>
                  <a:cubicBezTo>
                    <a:pt x="71012" y="91826"/>
                    <a:pt x="75189" y="120000"/>
                    <a:pt x="89620" y="118956"/>
                  </a:cubicBezTo>
                  <a:cubicBezTo>
                    <a:pt x="89620" y="112695"/>
                    <a:pt x="89620" y="112695"/>
                    <a:pt x="89620" y="112695"/>
                  </a:cubicBezTo>
                  <a:cubicBezTo>
                    <a:pt x="86202" y="112695"/>
                    <a:pt x="82784" y="110608"/>
                    <a:pt x="80126" y="107478"/>
                  </a:cubicBezTo>
                  <a:cubicBezTo>
                    <a:pt x="72531" y="97043"/>
                    <a:pt x="64936" y="48000"/>
                    <a:pt x="70253" y="28173"/>
                  </a:cubicBezTo>
                  <a:cubicBezTo>
                    <a:pt x="73670" y="15652"/>
                    <a:pt x="82025" y="10434"/>
                    <a:pt x="90379" y="9391"/>
                  </a:cubicBezTo>
                  <a:cubicBezTo>
                    <a:pt x="90379" y="2086"/>
                    <a:pt x="90379" y="2086"/>
                    <a:pt x="90379" y="2086"/>
                  </a:cubicBezTo>
                  <a:cubicBezTo>
                    <a:pt x="89620" y="2086"/>
                    <a:pt x="89240" y="2086"/>
                    <a:pt x="88481" y="2086"/>
                  </a:cubicBezTo>
                  <a:cubicBezTo>
                    <a:pt x="79367" y="4173"/>
                    <a:pt x="67974" y="15652"/>
                    <a:pt x="60000" y="15652"/>
                  </a:cubicBezTo>
                  <a:close/>
                  <a:moveTo>
                    <a:pt x="29620" y="2086"/>
                  </a:moveTo>
                  <a:cubicBezTo>
                    <a:pt x="19367" y="1043"/>
                    <a:pt x="6075" y="4173"/>
                    <a:pt x="3417" y="6260"/>
                  </a:cubicBezTo>
                  <a:cubicBezTo>
                    <a:pt x="379" y="9391"/>
                    <a:pt x="379" y="10434"/>
                    <a:pt x="0" y="17739"/>
                  </a:cubicBezTo>
                  <a:cubicBezTo>
                    <a:pt x="0" y="24000"/>
                    <a:pt x="0" y="30260"/>
                    <a:pt x="1898" y="32347"/>
                  </a:cubicBezTo>
                  <a:cubicBezTo>
                    <a:pt x="4556" y="34434"/>
                    <a:pt x="4556" y="43826"/>
                    <a:pt x="5696" y="72000"/>
                  </a:cubicBezTo>
                  <a:cubicBezTo>
                    <a:pt x="6835" y="96000"/>
                    <a:pt x="10632" y="115826"/>
                    <a:pt x="26202" y="118956"/>
                  </a:cubicBezTo>
                  <a:cubicBezTo>
                    <a:pt x="27341" y="120000"/>
                    <a:pt x="28101" y="120000"/>
                    <a:pt x="28860" y="120000"/>
                  </a:cubicBezTo>
                  <a:cubicBezTo>
                    <a:pt x="28860" y="112695"/>
                    <a:pt x="28860" y="112695"/>
                    <a:pt x="28860" y="112695"/>
                  </a:cubicBezTo>
                  <a:cubicBezTo>
                    <a:pt x="21645" y="112695"/>
                    <a:pt x="13291" y="105391"/>
                    <a:pt x="10632" y="89739"/>
                  </a:cubicBezTo>
                  <a:cubicBezTo>
                    <a:pt x="6835" y="67826"/>
                    <a:pt x="6455" y="24000"/>
                    <a:pt x="11772" y="14608"/>
                  </a:cubicBezTo>
                  <a:cubicBezTo>
                    <a:pt x="14050" y="11478"/>
                    <a:pt x="21645" y="8347"/>
                    <a:pt x="29620" y="9391"/>
                  </a:cubicBezTo>
                  <a:lnTo>
                    <a:pt x="29620"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 name="Shape 507"/>
            <p:cNvSpPr/>
            <p:nvPr/>
          </p:nvSpPr>
          <p:spPr>
            <a:xfrm>
              <a:off x="5448300" y="3542507"/>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path>
              </a:pathLst>
            </a:custGeom>
            <a:solidFill>
              <a:srgbClr val="24797E"/>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 name="Shape 508"/>
            <p:cNvSpPr/>
            <p:nvPr/>
          </p:nvSpPr>
          <p:spPr>
            <a:xfrm>
              <a:off x="5332413" y="3382169"/>
              <a:ext cx="236400" cy="160200"/>
            </a:xfrm>
            <a:custGeom>
              <a:avLst/>
              <a:gdLst/>
              <a:ahLst/>
              <a:cxnLst/>
              <a:rect l="0" t="0" r="0" b="0"/>
              <a:pathLst>
                <a:path w="120000" h="120000" extrusionOk="0">
                  <a:moveTo>
                    <a:pt x="120000" y="0"/>
                  </a:moveTo>
                  <a:cubicBezTo>
                    <a:pt x="58775" y="116400"/>
                    <a:pt x="58775" y="116400"/>
                    <a:pt x="58775" y="116400"/>
                  </a:cubicBezTo>
                  <a:cubicBezTo>
                    <a:pt x="0" y="0"/>
                    <a:pt x="0" y="0"/>
                    <a:pt x="0" y="0"/>
                  </a:cubicBezTo>
                  <a:cubicBezTo>
                    <a:pt x="0" y="3600"/>
                    <a:pt x="0" y="3600"/>
                    <a:pt x="0" y="3600"/>
                  </a:cubicBezTo>
                  <a:cubicBezTo>
                    <a:pt x="58775" y="120000"/>
                    <a:pt x="58775" y="120000"/>
                    <a:pt x="58775" y="120000"/>
                  </a:cubicBezTo>
                  <a:cubicBezTo>
                    <a:pt x="58775" y="120000"/>
                    <a:pt x="58775" y="120000"/>
                    <a:pt x="58775" y="120000"/>
                  </a:cubicBezTo>
                  <a:cubicBezTo>
                    <a:pt x="120000" y="2400"/>
                    <a:pt x="120000" y="2400"/>
                    <a:pt x="120000" y="2400"/>
                  </a:cubicBezTo>
                  <a:cubicBezTo>
                    <a:pt x="120000" y="0"/>
                    <a:pt x="120000" y="0"/>
                    <a:pt x="120000" y="0"/>
                  </a:cubicBezTo>
                </a:path>
              </a:pathLst>
            </a:custGeom>
            <a:solidFill>
              <a:srgbClr val="E9CAB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 name="Shape 509"/>
            <p:cNvSpPr/>
            <p:nvPr/>
          </p:nvSpPr>
          <p:spPr>
            <a:xfrm>
              <a:off x="3284538" y="3305969"/>
              <a:ext cx="1247700" cy="566700"/>
            </a:xfrm>
            <a:custGeom>
              <a:avLst/>
              <a:gdLst/>
              <a:ahLst/>
              <a:cxnLst/>
              <a:rect l="0" t="0" r="0" b="0"/>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 name="Shape 510"/>
            <p:cNvSpPr/>
            <p:nvPr/>
          </p:nvSpPr>
          <p:spPr>
            <a:xfrm>
              <a:off x="3284538" y="3305969"/>
              <a:ext cx="1247700" cy="566700"/>
            </a:xfrm>
            <a:custGeom>
              <a:avLst/>
              <a:gdLst/>
              <a:ahLst/>
              <a:cxnLst/>
              <a:rect l="0" t="0" r="0" b="0"/>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 name="Shape 511"/>
            <p:cNvSpPr/>
            <p:nvPr/>
          </p:nvSpPr>
          <p:spPr>
            <a:xfrm>
              <a:off x="3775075" y="2902744"/>
              <a:ext cx="266700" cy="560400"/>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FDBB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 name="Shape 512"/>
            <p:cNvSpPr/>
            <p:nvPr/>
          </p:nvSpPr>
          <p:spPr>
            <a:xfrm>
              <a:off x="3597275" y="2866232"/>
              <a:ext cx="112800" cy="165000"/>
            </a:xfrm>
            <a:custGeom>
              <a:avLst/>
              <a:gdLst/>
              <a:ahLst/>
              <a:cxnLst/>
              <a:rect l="0" t="0" r="0" b="0"/>
              <a:pathLst>
                <a:path w="120000" h="120000" extrusionOk="0">
                  <a:moveTo>
                    <a:pt x="34285" y="5882"/>
                  </a:moveTo>
                  <a:cubicBezTo>
                    <a:pt x="60000" y="0"/>
                    <a:pt x="90857" y="20000"/>
                    <a:pt x="106285" y="49411"/>
                  </a:cubicBezTo>
                  <a:cubicBezTo>
                    <a:pt x="120000" y="78823"/>
                    <a:pt x="111428" y="108235"/>
                    <a:pt x="85714" y="114117"/>
                  </a:cubicBezTo>
                  <a:cubicBezTo>
                    <a:pt x="60000" y="120000"/>
                    <a:pt x="29142" y="100000"/>
                    <a:pt x="13714" y="69411"/>
                  </a:cubicBezTo>
                  <a:cubicBezTo>
                    <a:pt x="0" y="40000"/>
                    <a:pt x="8571" y="11764"/>
                    <a:pt x="34285"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 name="Shape 513"/>
            <p:cNvSpPr/>
            <p:nvPr/>
          </p:nvSpPr>
          <p:spPr>
            <a:xfrm>
              <a:off x="4106863" y="2866232"/>
              <a:ext cx="112800" cy="165000"/>
            </a:xfrm>
            <a:custGeom>
              <a:avLst/>
              <a:gdLst/>
              <a:ahLst/>
              <a:cxnLst/>
              <a:rect l="0" t="0" r="0" b="0"/>
              <a:pathLst>
                <a:path w="120000" h="120000" extrusionOk="0">
                  <a:moveTo>
                    <a:pt x="85714" y="5882"/>
                  </a:moveTo>
                  <a:cubicBezTo>
                    <a:pt x="60000" y="0"/>
                    <a:pt x="27428" y="20000"/>
                    <a:pt x="13714" y="49411"/>
                  </a:cubicBezTo>
                  <a:cubicBezTo>
                    <a:pt x="0" y="78823"/>
                    <a:pt x="8571" y="108235"/>
                    <a:pt x="34285" y="114117"/>
                  </a:cubicBezTo>
                  <a:cubicBezTo>
                    <a:pt x="58285" y="120000"/>
                    <a:pt x="90857" y="100000"/>
                    <a:pt x="104571" y="69411"/>
                  </a:cubicBezTo>
                  <a:cubicBezTo>
                    <a:pt x="120000" y="40000"/>
                    <a:pt x="111428" y="11764"/>
                    <a:pt x="85714"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 name="Shape 514"/>
            <p:cNvSpPr/>
            <p:nvPr/>
          </p:nvSpPr>
          <p:spPr>
            <a:xfrm>
              <a:off x="3722688" y="3437732"/>
              <a:ext cx="354000" cy="435000"/>
            </a:xfrm>
            <a:custGeom>
              <a:avLst/>
              <a:gdLst/>
              <a:ahLst/>
              <a:cxnLst/>
              <a:rect l="0" t="0" r="0" b="0"/>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 name="Shape 515"/>
            <p:cNvSpPr/>
            <p:nvPr/>
          </p:nvSpPr>
          <p:spPr>
            <a:xfrm>
              <a:off x="3598863" y="3312319"/>
              <a:ext cx="234900" cy="560400"/>
            </a:xfrm>
            <a:custGeom>
              <a:avLst/>
              <a:gdLst/>
              <a:ahLst/>
              <a:cxnLst/>
              <a:rect l="0" t="0" r="0" b="0"/>
              <a:pathLst>
                <a:path w="120000" h="120000" extrusionOk="0">
                  <a:moveTo>
                    <a:pt x="90000" y="0"/>
                  </a:moveTo>
                  <a:lnTo>
                    <a:pt x="90000" y="12917"/>
                  </a:lnTo>
                  <a:lnTo>
                    <a:pt x="120000" y="120000"/>
                  </a:lnTo>
                  <a:lnTo>
                    <a:pt x="68108" y="120000"/>
                  </a:lnTo>
                  <a:lnTo>
                    <a:pt x="12162" y="72407"/>
                  </a:lnTo>
                  <a:lnTo>
                    <a:pt x="65675" y="57110"/>
                  </a:lnTo>
                  <a:lnTo>
                    <a:pt x="0" y="44532"/>
                  </a:lnTo>
                  <a:lnTo>
                    <a:pt x="60810" y="5439"/>
                  </a:lnTo>
                  <a:lnTo>
                    <a:pt x="90000"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 name="Shape 516"/>
            <p:cNvSpPr/>
            <p:nvPr/>
          </p:nvSpPr>
          <p:spPr>
            <a:xfrm>
              <a:off x="3984625" y="3312319"/>
              <a:ext cx="233400" cy="560400"/>
            </a:xfrm>
            <a:custGeom>
              <a:avLst/>
              <a:gdLst/>
              <a:ahLst/>
              <a:cxnLst/>
              <a:rect l="0" t="0" r="0" b="0"/>
              <a:pathLst>
                <a:path w="120000" h="120000" extrusionOk="0">
                  <a:moveTo>
                    <a:pt x="29387" y="0"/>
                  </a:moveTo>
                  <a:lnTo>
                    <a:pt x="29387" y="12917"/>
                  </a:lnTo>
                  <a:lnTo>
                    <a:pt x="0" y="120000"/>
                  </a:lnTo>
                  <a:lnTo>
                    <a:pt x="51428" y="120000"/>
                  </a:lnTo>
                  <a:lnTo>
                    <a:pt x="106938" y="72407"/>
                  </a:lnTo>
                  <a:lnTo>
                    <a:pt x="53877" y="57110"/>
                  </a:lnTo>
                  <a:lnTo>
                    <a:pt x="120000" y="44532"/>
                  </a:lnTo>
                  <a:lnTo>
                    <a:pt x="66122" y="6458"/>
                  </a:lnTo>
                  <a:lnTo>
                    <a:pt x="29387"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 name="Shape 517"/>
            <p:cNvSpPr/>
            <p:nvPr/>
          </p:nvSpPr>
          <p:spPr>
            <a:xfrm>
              <a:off x="3851275" y="3437732"/>
              <a:ext cx="115800" cy="112800"/>
            </a:xfrm>
            <a:custGeom>
              <a:avLst/>
              <a:gdLst/>
              <a:ahLst/>
              <a:cxnLst/>
              <a:rect l="0" t="0" r="0" b="0"/>
              <a:pathLst>
                <a:path w="120000" h="120000" extrusionOk="0">
                  <a:moveTo>
                    <a:pt x="0" y="66857"/>
                  </a:moveTo>
                  <a:cubicBezTo>
                    <a:pt x="33333" y="120000"/>
                    <a:pt x="33333" y="120000"/>
                    <a:pt x="33333" y="120000"/>
                  </a:cubicBezTo>
                  <a:cubicBezTo>
                    <a:pt x="50000" y="120000"/>
                    <a:pt x="68333" y="120000"/>
                    <a:pt x="85000" y="120000"/>
                  </a:cubicBezTo>
                  <a:cubicBezTo>
                    <a:pt x="120000" y="66857"/>
                    <a:pt x="120000" y="66857"/>
                    <a:pt x="120000" y="66857"/>
                  </a:cubicBezTo>
                  <a:cubicBezTo>
                    <a:pt x="60000" y="0"/>
                    <a:pt x="60000" y="0"/>
                    <a:pt x="60000" y="0"/>
                  </a:cubicBezTo>
                  <a:cubicBezTo>
                    <a:pt x="0" y="66857"/>
                    <a:pt x="0" y="66857"/>
                    <a:pt x="0" y="66857"/>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 name="Shape 518"/>
            <p:cNvSpPr/>
            <p:nvPr/>
          </p:nvSpPr>
          <p:spPr>
            <a:xfrm>
              <a:off x="3836988" y="3550444"/>
              <a:ext cx="142800" cy="322200"/>
            </a:xfrm>
            <a:custGeom>
              <a:avLst/>
              <a:gdLst/>
              <a:ahLst/>
              <a:cxnLst/>
              <a:rect l="0" t="0" r="0" b="0"/>
              <a:pathLst>
                <a:path w="120000" h="120000" extrusionOk="0">
                  <a:moveTo>
                    <a:pt x="38666" y="0"/>
                  </a:moveTo>
                  <a:lnTo>
                    <a:pt x="0" y="120000"/>
                  </a:lnTo>
                  <a:lnTo>
                    <a:pt x="120000" y="120000"/>
                  </a:lnTo>
                  <a:lnTo>
                    <a:pt x="81333" y="0"/>
                  </a:lnTo>
                  <a:lnTo>
                    <a:pt x="38666" y="0"/>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 name="Shape 519"/>
            <p:cNvSpPr/>
            <p:nvPr/>
          </p:nvSpPr>
          <p:spPr>
            <a:xfrm>
              <a:off x="3836988" y="3550444"/>
              <a:ext cx="142800" cy="322200"/>
            </a:xfrm>
            <a:custGeom>
              <a:avLst/>
              <a:gdLst/>
              <a:ahLst/>
              <a:cxnLst/>
              <a:rect l="0" t="0" r="0" b="0"/>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 name="Shape 520"/>
            <p:cNvSpPr/>
            <p:nvPr/>
          </p:nvSpPr>
          <p:spPr>
            <a:xfrm>
              <a:off x="3762375" y="3271044"/>
              <a:ext cx="146100" cy="282600"/>
            </a:xfrm>
            <a:custGeom>
              <a:avLst/>
              <a:gdLst/>
              <a:ahLst/>
              <a:cxnLst/>
              <a:rect l="0" t="0" r="0" b="0"/>
              <a:pathLst>
                <a:path w="120000" h="120000" extrusionOk="0">
                  <a:moveTo>
                    <a:pt x="10434" y="0"/>
                  </a:moveTo>
                  <a:lnTo>
                    <a:pt x="0" y="19550"/>
                  </a:lnTo>
                  <a:lnTo>
                    <a:pt x="27391" y="120000"/>
                  </a:lnTo>
                  <a:lnTo>
                    <a:pt x="120000" y="70786"/>
                  </a:lnTo>
                  <a:lnTo>
                    <a:pt x="10434"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 name="Shape 521"/>
            <p:cNvSpPr/>
            <p:nvPr/>
          </p:nvSpPr>
          <p:spPr>
            <a:xfrm>
              <a:off x="3762375" y="3271044"/>
              <a:ext cx="146100" cy="282600"/>
            </a:xfrm>
            <a:custGeom>
              <a:avLst/>
              <a:gdLst/>
              <a:ahLst/>
              <a:cxnLst/>
              <a:rect l="0" t="0" r="0" b="0"/>
              <a:pathLst>
                <a:path w="120000" h="120000" extrusionOk="0">
                  <a:moveTo>
                    <a:pt x="10434" y="0"/>
                  </a:moveTo>
                  <a:lnTo>
                    <a:pt x="0" y="19550"/>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 name="Shape 522"/>
            <p:cNvSpPr/>
            <p:nvPr/>
          </p:nvSpPr>
          <p:spPr>
            <a:xfrm>
              <a:off x="3775075" y="3215482"/>
              <a:ext cx="266700" cy="92100"/>
            </a:xfrm>
            <a:custGeom>
              <a:avLst/>
              <a:gdLst/>
              <a:ahLst/>
              <a:cxnLst/>
              <a:rect l="0" t="0" r="0" b="0"/>
              <a:pathLst>
                <a:path w="120000" h="120000" extrusionOk="0">
                  <a:moveTo>
                    <a:pt x="0" y="0"/>
                  </a:moveTo>
                  <a:cubicBezTo>
                    <a:pt x="0" y="12413"/>
                    <a:pt x="0" y="12413"/>
                    <a:pt x="0" y="12413"/>
                  </a:cubicBezTo>
                  <a:cubicBezTo>
                    <a:pt x="0" y="12413"/>
                    <a:pt x="30898" y="115862"/>
                    <a:pt x="60359" y="120000"/>
                  </a:cubicBezTo>
                  <a:cubicBezTo>
                    <a:pt x="60359" y="120000"/>
                    <a:pt x="61077" y="120000"/>
                    <a:pt x="61796" y="120000"/>
                  </a:cubicBezTo>
                  <a:cubicBezTo>
                    <a:pt x="90538" y="120000"/>
                    <a:pt x="120000" y="18620"/>
                    <a:pt x="120000" y="18620"/>
                  </a:cubicBezTo>
                  <a:cubicBezTo>
                    <a:pt x="120000" y="0"/>
                    <a:pt x="120000" y="0"/>
                    <a:pt x="120000" y="0"/>
                  </a:cubicBezTo>
                  <a:cubicBezTo>
                    <a:pt x="0" y="0"/>
                    <a:pt x="0" y="0"/>
                    <a:pt x="0" y="0"/>
                  </a:cubicBezTo>
                </a:path>
              </a:pathLst>
            </a:custGeom>
            <a:solidFill>
              <a:srgbClr val="CCAF9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 name="Shape 523"/>
            <p:cNvSpPr/>
            <p:nvPr/>
          </p:nvSpPr>
          <p:spPr>
            <a:xfrm>
              <a:off x="3582988" y="2442369"/>
              <a:ext cx="685800" cy="682500"/>
            </a:xfrm>
            <a:custGeom>
              <a:avLst/>
              <a:gdLst/>
              <a:ahLst/>
              <a:cxnLst/>
              <a:rect l="0" t="0" r="0" b="0"/>
              <a:pathLst>
                <a:path w="120000" h="120000" extrusionOk="0">
                  <a:moveTo>
                    <a:pt x="94145" y="17223"/>
                  </a:moveTo>
                  <a:cubicBezTo>
                    <a:pt x="104824" y="18917"/>
                    <a:pt x="110725" y="26258"/>
                    <a:pt x="113255" y="36423"/>
                  </a:cubicBezTo>
                  <a:cubicBezTo>
                    <a:pt x="120000" y="62400"/>
                    <a:pt x="105948" y="119152"/>
                    <a:pt x="58173" y="119717"/>
                  </a:cubicBezTo>
                  <a:cubicBezTo>
                    <a:pt x="33442" y="120000"/>
                    <a:pt x="15737" y="113788"/>
                    <a:pt x="9274" y="93741"/>
                  </a:cubicBezTo>
                  <a:cubicBezTo>
                    <a:pt x="2810" y="73694"/>
                    <a:pt x="0" y="41223"/>
                    <a:pt x="14051" y="23152"/>
                  </a:cubicBezTo>
                  <a:cubicBezTo>
                    <a:pt x="31756" y="282"/>
                    <a:pt x="69133" y="0"/>
                    <a:pt x="94145" y="17223"/>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 name="Shape 524"/>
            <p:cNvSpPr/>
            <p:nvPr/>
          </p:nvSpPr>
          <p:spPr>
            <a:xfrm>
              <a:off x="3497263" y="2518569"/>
              <a:ext cx="822300" cy="758700"/>
            </a:xfrm>
            <a:custGeom>
              <a:avLst/>
              <a:gdLst/>
              <a:ahLst/>
              <a:cxnLst/>
              <a:rect l="0" t="0" r="0" b="0"/>
              <a:pathLst>
                <a:path w="120000" h="120000" extrusionOk="0">
                  <a:moveTo>
                    <a:pt x="60116" y="0"/>
                  </a:moveTo>
                  <a:cubicBezTo>
                    <a:pt x="0" y="0"/>
                    <a:pt x="23157"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 name="Shape 525"/>
            <p:cNvSpPr/>
            <p:nvPr/>
          </p:nvSpPr>
          <p:spPr>
            <a:xfrm>
              <a:off x="3560763" y="2497932"/>
              <a:ext cx="692100" cy="449400"/>
            </a:xfrm>
            <a:custGeom>
              <a:avLst/>
              <a:gdLst/>
              <a:ahLst/>
              <a:cxnLst/>
              <a:rect l="0" t="0" r="0" b="0"/>
              <a:pathLst>
                <a:path w="120000" h="120000" extrusionOk="0">
                  <a:moveTo>
                    <a:pt x="25893" y="52714"/>
                  </a:moveTo>
                  <a:cubicBezTo>
                    <a:pt x="38422" y="64714"/>
                    <a:pt x="48445" y="46714"/>
                    <a:pt x="59860" y="54428"/>
                  </a:cubicBezTo>
                  <a:cubicBezTo>
                    <a:pt x="71276" y="62142"/>
                    <a:pt x="102459" y="25285"/>
                    <a:pt x="109141" y="105857"/>
                  </a:cubicBezTo>
                  <a:cubicBezTo>
                    <a:pt x="120000" y="47571"/>
                    <a:pt x="103573" y="6000"/>
                    <a:pt x="62088" y="3000"/>
                  </a:cubicBezTo>
                  <a:cubicBezTo>
                    <a:pt x="17819" y="0"/>
                    <a:pt x="0" y="62142"/>
                    <a:pt x="12250" y="120000"/>
                  </a:cubicBezTo>
                  <a:cubicBezTo>
                    <a:pt x="11415" y="88714"/>
                    <a:pt x="16426" y="68142"/>
                    <a:pt x="25893" y="52714"/>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 name="Shape 526"/>
            <p:cNvSpPr/>
            <p:nvPr/>
          </p:nvSpPr>
          <p:spPr>
            <a:xfrm>
              <a:off x="3703638" y="2658269"/>
              <a:ext cx="261900" cy="63600"/>
            </a:xfrm>
            <a:custGeom>
              <a:avLst/>
              <a:gdLst/>
              <a:ahLst/>
              <a:cxnLst/>
              <a:rect l="0" t="0" r="0" b="0"/>
              <a:pathLst>
                <a:path w="120000" h="120000" extrusionOk="0">
                  <a:moveTo>
                    <a:pt x="0" y="33000"/>
                  </a:moveTo>
                  <a:cubicBezTo>
                    <a:pt x="736" y="105000"/>
                    <a:pt x="30184" y="114000"/>
                    <a:pt x="42699" y="117000"/>
                  </a:cubicBezTo>
                  <a:cubicBezTo>
                    <a:pt x="54478" y="120000"/>
                    <a:pt x="65521" y="114000"/>
                    <a:pt x="76564" y="99000"/>
                  </a:cubicBezTo>
                  <a:cubicBezTo>
                    <a:pt x="90552" y="84000"/>
                    <a:pt x="108220" y="63000"/>
                    <a:pt x="119263" y="27000"/>
                  </a:cubicBezTo>
                  <a:cubicBezTo>
                    <a:pt x="120000" y="21000"/>
                    <a:pt x="120000" y="15000"/>
                    <a:pt x="118527" y="12000"/>
                  </a:cubicBezTo>
                  <a:cubicBezTo>
                    <a:pt x="97177" y="0"/>
                    <a:pt x="75092" y="69000"/>
                    <a:pt x="53742" y="78000"/>
                  </a:cubicBezTo>
                  <a:cubicBezTo>
                    <a:pt x="36809" y="84000"/>
                    <a:pt x="14723" y="75000"/>
                    <a:pt x="2208" y="30000"/>
                  </a:cubicBezTo>
                  <a:cubicBezTo>
                    <a:pt x="736" y="27000"/>
                    <a:pt x="0" y="27000"/>
                    <a:pt x="0" y="33000"/>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7" name="Shape 527"/>
            <p:cNvSpPr/>
            <p:nvPr/>
          </p:nvSpPr>
          <p:spPr>
            <a:xfrm>
              <a:off x="3659188" y="2859882"/>
              <a:ext cx="504900" cy="185700"/>
            </a:xfrm>
            <a:custGeom>
              <a:avLst/>
              <a:gdLst/>
              <a:ahLst/>
              <a:cxnLst/>
              <a:rect l="0" t="0" r="0" b="0"/>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 name="Shape 528"/>
            <p:cNvSpPr/>
            <p:nvPr/>
          </p:nvSpPr>
          <p:spPr>
            <a:xfrm>
              <a:off x="3908425" y="3271044"/>
              <a:ext cx="142800" cy="284100"/>
            </a:xfrm>
            <a:custGeom>
              <a:avLst/>
              <a:gdLst/>
              <a:ahLst/>
              <a:cxnLst/>
              <a:rect l="0" t="0" r="0" b="0"/>
              <a:pathLst>
                <a:path w="120000" h="120000" extrusionOk="0">
                  <a:moveTo>
                    <a:pt x="112000" y="0"/>
                  </a:moveTo>
                  <a:lnTo>
                    <a:pt x="120000" y="19441"/>
                  </a:lnTo>
                  <a:lnTo>
                    <a:pt x="94666" y="120000"/>
                  </a:lnTo>
                  <a:lnTo>
                    <a:pt x="0" y="70391"/>
                  </a:lnTo>
                  <a:lnTo>
                    <a:pt x="11200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 name="Shape 529"/>
            <p:cNvSpPr/>
            <p:nvPr/>
          </p:nvSpPr>
          <p:spPr>
            <a:xfrm>
              <a:off x="3908425" y="3271044"/>
              <a:ext cx="142800" cy="284100"/>
            </a:xfrm>
            <a:custGeom>
              <a:avLst/>
              <a:gdLst/>
              <a:ahLst/>
              <a:cxnLst/>
              <a:rect l="0" t="0" r="0" b="0"/>
              <a:pathLst>
                <a:path w="120000" h="120000" extrusionOk="0">
                  <a:moveTo>
                    <a:pt x="112000" y="0"/>
                  </a:moveTo>
                  <a:lnTo>
                    <a:pt x="120000" y="19441"/>
                  </a:lnTo>
                  <a:lnTo>
                    <a:pt x="94666"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 name="Shape 530"/>
            <p:cNvSpPr/>
            <p:nvPr/>
          </p:nvSpPr>
          <p:spPr>
            <a:xfrm>
              <a:off x="3775075" y="3266282"/>
              <a:ext cx="266700" cy="171300"/>
            </a:xfrm>
            <a:custGeom>
              <a:avLst/>
              <a:gdLst/>
              <a:ahLst/>
              <a:cxnLst/>
              <a:rect l="0" t="0" r="0" b="0"/>
              <a:pathLst>
                <a:path w="120000" h="120000" extrusionOk="0">
                  <a:moveTo>
                    <a:pt x="120000" y="0"/>
                  </a:moveTo>
                  <a:lnTo>
                    <a:pt x="60000" y="116666"/>
                  </a:lnTo>
                  <a:lnTo>
                    <a:pt x="0" y="0"/>
                  </a:lnTo>
                  <a:lnTo>
                    <a:pt x="0" y="3333"/>
                  </a:lnTo>
                  <a:lnTo>
                    <a:pt x="60000" y="120000"/>
                  </a:lnTo>
                  <a:lnTo>
                    <a:pt x="120000" y="3333"/>
                  </a:lnTo>
                  <a:lnTo>
                    <a:pt x="120000" y="0"/>
                  </a:lnTo>
                  <a:close/>
                </a:path>
              </a:pathLst>
            </a:custGeom>
            <a:solidFill>
              <a:srgbClr val="F2D0B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 name="Shape 531"/>
            <p:cNvSpPr/>
            <p:nvPr/>
          </p:nvSpPr>
          <p:spPr>
            <a:xfrm>
              <a:off x="3775075" y="3266282"/>
              <a:ext cx="266700" cy="171300"/>
            </a:xfrm>
            <a:custGeom>
              <a:avLst/>
              <a:gdLst/>
              <a:ahLst/>
              <a:cxnLst/>
              <a:rect l="0" t="0" r="0" b="0"/>
              <a:pathLst>
                <a:path w="120000" h="120000" extrusionOk="0">
                  <a:moveTo>
                    <a:pt x="120000" y="0"/>
                  </a:moveTo>
                  <a:lnTo>
                    <a:pt x="60000" y="116666"/>
                  </a:lnTo>
                  <a:lnTo>
                    <a:pt x="0" y="0"/>
                  </a:lnTo>
                  <a:lnTo>
                    <a:pt x="0" y="3333"/>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 name="Shape 532"/>
            <p:cNvSpPr/>
            <p:nvPr/>
          </p:nvSpPr>
          <p:spPr>
            <a:xfrm>
              <a:off x="3933825" y="3550444"/>
              <a:ext cx="1500" cy="1500"/>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 name="Shape 533"/>
            <p:cNvSpPr/>
            <p:nvPr/>
          </p:nvSpPr>
          <p:spPr>
            <a:xfrm>
              <a:off x="3933825" y="3550444"/>
              <a:ext cx="1500" cy="1500"/>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 name="Shape 534"/>
            <p:cNvSpPr/>
            <p:nvPr/>
          </p:nvSpPr>
          <p:spPr>
            <a:xfrm>
              <a:off x="3883025" y="3550444"/>
              <a:ext cx="52500" cy="1500"/>
            </a:xfrm>
            <a:custGeom>
              <a:avLst/>
              <a:gdLst/>
              <a:ahLst/>
              <a:cxnLst/>
              <a:rect l="0" t="0" r="0" b="0"/>
              <a:pathLst>
                <a:path w="120000" h="120000" extrusionOk="0">
                  <a:moveTo>
                    <a:pt x="116363" y="0"/>
                  </a:moveTo>
                  <a:lnTo>
                    <a:pt x="0" y="0"/>
                  </a:lnTo>
                  <a:lnTo>
                    <a:pt x="0" y="120000"/>
                  </a:lnTo>
                  <a:lnTo>
                    <a:pt x="120000" y="120000"/>
                  </a:lnTo>
                  <a:lnTo>
                    <a:pt x="116363" y="0"/>
                  </a:lnTo>
                  <a:close/>
                </a:path>
              </a:pathLst>
            </a:custGeom>
            <a:solidFill>
              <a:srgbClr val="B5323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 name="Shape 535"/>
            <p:cNvSpPr/>
            <p:nvPr/>
          </p:nvSpPr>
          <p:spPr>
            <a:xfrm>
              <a:off x="3883025" y="3550444"/>
              <a:ext cx="52500" cy="1500"/>
            </a:xfrm>
            <a:custGeom>
              <a:avLst/>
              <a:gdLst/>
              <a:ahLst/>
              <a:cxnLst/>
              <a:rect l="0" t="0" r="0" b="0"/>
              <a:pathLst>
                <a:path w="120000" h="120000" extrusionOk="0">
                  <a:moveTo>
                    <a:pt x="116363" y="0"/>
                  </a:moveTo>
                  <a:lnTo>
                    <a:pt x="0" y="0"/>
                  </a:lnTo>
                  <a:lnTo>
                    <a:pt x="0" y="120000"/>
                  </a:lnTo>
                  <a:lnTo>
                    <a:pt x="120000" y="120000"/>
                  </a:lnTo>
                  <a:lnTo>
                    <a:pt x="116363"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 name="Shape 536"/>
            <p:cNvSpPr/>
            <p:nvPr/>
          </p:nvSpPr>
          <p:spPr>
            <a:xfrm>
              <a:off x="3971925" y="3472656"/>
              <a:ext cx="1246200" cy="565200"/>
            </a:xfrm>
            <a:custGeom>
              <a:avLst/>
              <a:gdLst/>
              <a:ahLst/>
              <a:cxnLst/>
              <a:rect l="0" t="0" r="0" b="0"/>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7" name="Shape 537"/>
            <p:cNvSpPr/>
            <p:nvPr/>
          </p:nvSpPr>
          <p:spPr>
            <a:xfrm>
              <a:off x="3971925" y="3472656"/>
              <a:ext cx="1246200" cy="565200"/>
            </a:xfrm>
            <a:custGeom>
              <a:avLst/>
              <a:gdLst/>
              <a:ahLst/>
              <a:cxnLst/>
              <a:rect l="0" t="0" r="0" b="0"/>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8" name="Shape 538"/>
            <p:cNvSpPr/>
            <p:nvPr/>
          </p:nvSpPr>
          <p:spPr>
            <a:xfrm>
              <a:off x="4460875" y="3066256"/>
              <a:ext cx="268200" cy="560400"/>
            </a:xfrm>
            <a:custGeom>
              <a:avLst/>
              <a:gdLst/>
              <a:ahLst/>
              <a:cxnLst/>
              <a:rect l="0" t="0" r="0" b="0"/>
              <a:pathLst>
                <a:path w="120000" h="120000" extrusionOk="0">
                  <a:moveTo>
                    <a:pt x="0" y="35415"/>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415"/>
                    <a:pt x="120000" y="35415"/>
                    <a:pt x="120000" y="35415"/>
                  </a:cubicBezTo>
                  <a:cubicBezTo>
                    <a:pt x="120000" y="0"/>
                    <a:pt x="0" y="0"/>
                    <a:pt x="0" y="35415"/>
                  </a:cubicBezTo>
                </a:path>
              </a:pathLst>
            </a:custGeom>
            <a:solidFill>
              <a:srgbClr val="F6C5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 name="Shape 539"/>
            <p:cNvSpPr/>
            <p:nvPr/>
          </p:nvSpPr>
          <p:spPr>
            <a:xfrm>
              <a:off x="4283075" y="3031331"/>
              <a:ext cx="112800" cy="163500"/>
            </a:xfrm>
            <a:custGeom>
              <a:avLst/>
              <a:gdLst/>
              <a:ahLst/>
              <a:cxnLst/>
              <a:rect l="0" t="0" r="0" b="0"/>
              <a:pathLst>
                <a:path w="120000" h="120000" extrusionOk="0">
                  <a:moveTo>
                    <a:pt x="34285" y="5882"/>
                  </a:moveTo>
                  <a:cubicBezTo>
                    <a:pt x="60000" y="0"/>
                    <a:pt x="92571" y="20000"/>
                    <a:pt x="106285" y="49411"/>
                  </a:cubicBezTo>
                  <a:cubicBezTo>
                    <a:pt x="120000" y="80000"/>
                    <a:pt x="111428" y="108235"/>
                    <a:pt x="87428" y="114117"/>
                  </a:cubicBezTo>
                  <a:cubicBezTo>
                    <a:pt x="61714" y="120000"/>
                    <a:pt x="29142" y="100000"/>
                    <a:pt x="15428" y="70588"/>
                  </a:cubicBezTo>
                  <a:cubicBezTo>
                    <a:pt x="0" y="40000"/>
                    <a:pt x="10285" y="11764"/>
                    <a:pt x="34285"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 name="Shape 540"/>
            <p:cNvSpPr/>
            <p:nvPr/>
          </p:nvSpPr>
          <p:spPr>
            <a:xfrm>
              <a:off x="4791075" y="3031331"/>
              <a:ext cx="112800" cy="163500"/>
            </a:xfrm>
            <a:custGeom>
              <a:avLst/>
              <a:gdLst/>
              <a:ahLst/>
              <a:cxnLst/>
              <a:rect l="0" t="0" r="0" b="0"/>
              <a:pathLst>
                <a:path w="120000" h="120000" extrusionOk="0">
                  <a:moveTo>
                    <a:pt x="85714" y="5882"/>
                  </a:moveTo>
                  <a:cubicBezTo>
                    <a:pt x="61714" y="0"/>
                    <a:pt x="29142" y="20000"/>
                    <a:pt x="15428" y="49411"/>
                  </a:cubicBezTo>
                  <a:cubicBezTo>
                    <a:pt x="0" y="80000"/>
                    <a:pt x="8571" y="108235"/>
                    <a:pt x="34285" y="114117"/>
                  </a:cubicBezTo>
                  <a:cubicBezTo>
                    <a:pt x="60000" y="120000"/>
                    <a:pt x="90857" y="100000"/>
                    <a:pt x="106285" y="70588"/>
                  </a:cubicBezTo>
                  <a:cubicBezTo>
                    <a:pt x="120000" y="40000"/>
                    <a:pt x="111428" y="11764"/>
                    <a:pt x="85714"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1" name="Shape 541"/>
            <p:cNvSpPr/>
            <p:nvPr/>
          </p:nvSpPr>
          <p:spPr>
            <a:xfrm>
              <a:off x="4408488" y="3602831"/>
              <a:ext cx="354000" cy="435000"/>
            </a:xfrm>
            <a:custGeom>
              <a:avLst/>
              <a:gdLst/>
              <a:ahLst/>
              <a:cxnLst/>
              <a:rect l="0" t="0" r="0" b="0"/>
              <a:pathLst>
                <a:path w="120000" h="120000" extrusionOk="0">
                  <a:moveTo>
                    <a:pt x="63529" y="0"/>
                  </a:moveTo>
                  <a:cubicBezTo>
                    <a:pt x="63529" y="0"/>
                    <a:pt x="0" y="12398"/>
                    <a:pt x="0" y="15498"/>
                  </a:cubicBezTo>
                  <a:cubicBezTo>
                    <a:pt x="0" y="18597"/>
                    <a:pt x="24434" y="120000"/>
                    <a:pt x="24434" y="120000"/>
                  </a:cubicBezTo>
                  <a:cubicBezTo>
                    <a:pt x="109683" y="120000"/>
                    <a:pt x="109683" y="120000"/>
                    <a:pt x="109683" y="120000"/>
                  </a:cubicBezTo>
                  <a:cubicBezTo>
                    <a:pt x="120000" y="15940"/>
                    <a:pt x="120000" y="15940"/>
                    <a:pt x="120000" y="15940"/>
                  </a:cubicBezTo>
                  <a:cubicBezTo>
                    <a:pt x="63529" y="0"/>
                    <a:pt x="63529" y="0"/>
                    <a:pt x="63529" y="0"/>
                  </a:cubicBezTo>
                </a:path>
              </a:pathLst>
            </a:custGeom>
            <a:solidFill>
              <a:srgbClr val="9FBAC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 name="Shape 542"/>
            <p:cNvSpPr/>
            <p:nvPr/>
          </p:nvSpPr>
          <p:spPr>
            <a:xfrm>
              <a:off x="4286250" y="3475831"/>
              <a:ext cx="233400" cy="561900"/>
            </a:xfrm>
            <a:custGeom>
              <a:avLst/>
              <a:gdLst/>
              <a:ahLst/>
              <a:cxnLst/>
              <a:rect l="0" t="0" r="0" b="0"/>
              <a:pathLst>
                <a:path w="120000" h="120000" extrusionOk="0">
                  <a:moveTo>
                    <a:pt x="89795" y="0"/>
                  </a:moveTo>
                  <a:lnTo>
                    <a:pt x="89795" y="12881"/>
                  </a:lnTo>
                  <a:lnTo>
                    <a:pt x="120000" y="119999"/>
                  </a:lnTo>
                  <a:lnTo>
                    <a:pt x="68571" y="119999"/>
                  </a:lnTo>
                  <a:lnTo>
                    <a:pt x="11428" y="72203"/>
                  </a:lnTo>
                  <a:lnTo>
                    <a:pt x="66122" y="57627"/>
                  </a:lnTo>
                  <a:lnTo>
                    <a:pt x="0" y="44406"/>
                  </a:lnTo>
                  <a:lnTo>
                    <a:pt x="60408" y="5423"/>
                  </a:lnTo>
                  <a:lnTo>
                    <a:pt x="89795"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 name="Shape 543"/>
            <p:cNvSpPr/>
            <p:nvPr/>
          </p:nvSpPr>
          <p:spPr>
            <a:xfrm>
              <a:off x="4670425" y="3475831"/>
              <a:ext cx="231900" cy="561900"/>
            </a:xfrm>
            <a:custGeom>
              <a:avLst/>
              <a:gdLst/>
              <a:ahLst/>
              <a:cxnLst/>
              <a:rect l="0" t="0" r="0" b="0"/>
              <a:pathLst>
                <a:path w="120000" h="120000" extrusionOk="0">
                  <a:moveTo>
                    <a:pt x="30410" y="0"/>
                  </a:moveTo>
                  <a:lnTo>
                    <a:pt x="30410" y="12881"/>
                  </a:lnTo>
                  <a:lnTo>
                    <a:pt x="0" y="119999"/>
                  </a:lnTo>
                  <a:lnTo>
                    <a:pt x="50958" y="119999"/>
                  </a:lnTo>
                  <a:lnTo>
                    <a:pt x="108493" y="72203"/>
                  </a:lnTo>
                  <a:lnTo>
                    <a:pt x="53424" y="57627"/>
                  </a:lnTo>
                  <a:lnTo>
                    <a:pt x="119999" y="44406"/>
                  </a:lnTo>
                  <a:lnTo>
                    <a:pt x="65753" y="6779"/>
                  </a:lnTo>
                  <a:lnTo>
                    <a:pt x="3041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 name="Shape 544"/>
            <p:cNvSpPr/>
            <p:nvPr/>
          </p:nvSpPr>
          <p:spPr>
            <a:xfrm>
              <a:off x="4537075" y="3602831"/>
              <a:ext cx="114300" cy="111000"/>
            </a:xfrm>
            <a:custGeom>
              <a:avLst/>
              <a:gdLst/>
              <a:ahLst/>
              <a:cxnLst/>
              <a:rect l="0" t="0" r="0" b="0"/>
              <a:pathLst>
                <a:path w="120000" h="120000" extrusionOk="0">
                  <a:moveTo>
                    <a:pt x="0" y="66857"/>
                  </a:moveTo>
                  <a:cubicBezTo>
                    <a:pt x="33333" y="120000"/>
                    <a:pt x="33333" y="120000"/>
                    <a:pt x="33333" y="120000"/>
                  </a:cubicBezTo>
                  <a:cubicBezTo>
                    <a:pt x="51666" y="120000"/>
                    <a:pt x="68333"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28A8E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 name="Shape 545"/>
            <p:cNvSpPr/>
            <p:nvPr/>
          </p:nvSpPr>
          <p:spPr>
            <a:xfrm>
              <a:off x="4524375" y="3713956"/>
              <a:ext cx="142800" cy="324000"/>
            </a:xfrm>
            <a:custGeom>
              <a:avLst/>
              <a:gdLst/>
              <a:ahLst/>
              <a:cxnLst/>
              <a:rect l="0" t="0" r="0" b="0"/>
              <a:pathLst>
                <a:path w="120000" h="120000" extrusionOk="0">
                  <a:moveTo>
                    <a:pt x="37333" y="0"/>
                  </a:moveTo>
                  <a:lnTo>
                    <a:pt x="0" y="120000"/>
                  </a:lnTo>
                  <a:lnTo>
                    <a:pt x="120000" y="120000"/>
                  </a:lnTo>
                  <a:lnTo>
                    <a:pt x="80000" y="0"/>
                  </a:lnTo>
                  <a:lnTo>
                    <a:pt x="37333" y="0"/>
                  </a:lnTo>
                  <a:close/>
                </a:path>
              </a:pathLst>
            </a:custGeom>
            <a:solidFill>
              <a:srgbClr val="28A8E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6" name="Shape 546"/>
            <p:cNvSpPr/>
            <p:nvPr/>
          </p:nvSpPr>
          <p:spPr>
            <a:xfrm>
              <a:off x="4524375" y="3713956"/>
              <a:ext cx="142800" cy="324000"/>
            </a:xfrm>
            <a:custGeom>
              <a:avLst/>
              <a:gdLst/>
              <a:ahLst/>
              <a:cxnLst/>
              <a:rect l="0" t="0" r="0" b="0"/>
              <a:pathLst>
                <a:path w="120000" h="120000" extrusionOk="0">
                  <a:moveTo>
                    <a:pt x="37333" y="0"/>
                  </a:moveTo>
                  <a:lnTo>
                    <a:pt x="0" y="120000"/>
                  </a:lnTo>
                  <a:lnTo>
                    <a:pt x="120000" y="120000"/>
                  </a:lnTo>
                  <a:lnTo>
                    <a:pt x="80000" y="0"/>
                  </a:lnTo>
                  <a:lnTo>
                    <a:pt x="37333"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 name="Shape 547"/>
            <p:cNvSpPr/>
            <p:nvPr/>
          </p:nvSpPr>
          <p:spPr>
            <a:xfrm>
              <a:off x="4448175" y="3434556"/>
              <a:ext cx="147600" cy="282600"/>
            </a:xfrm>
            <a:custGeom>
              <a:avLst/>
              <a:gdLst/>
              <a:ahLst/>
              <a:cxnLst/>
              <a:rect l="0" t="0" r="0" b="0"/>
              <a:pathLst>
                <a:path w="120000" h="120000" extrusionOk="0">
                  <a:moveTo>
                    <a:pt x="10322" y="0"/>
                  </a:moveTo>
                  <a:lnTo>
                    <a:pt x="0" y="19550"/>
                  </a:lnTo>
                  <a:lnTo>
                    <a:pt x="27096" y="120000"/>
                  </a:lnTo>
                  <a:lnTo>
                    <a:pt x="120000" y="71460"/>
                  </a:lnTo>
                  <a:lnTo>
                    <a:pt x="10322"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 name="Shape 548"/>
            <p:cNvSpPr/>
            <p:nvPr/>
          </p:nvSpPr>
          <p:spPr>
            <a:xfrm>
              <a:off x="4448175" y="3434556"/>
              <a:ext cx="147600" cy="282600"/>
            </a:xfrm>
            <a:custGeom>
              <a:avLst/>
              <a:gdLst/>
              <a:ahLst/>
              <a:cxnLst/>
              <a:rect l="0" t="0" r="0" b="0"/>
              <a:pathLst>
                <a:path w="120000" h="120000" extrusionOk="0">
                  <a:moveTo>
                    <a:pt x="10322" y="0"/>
                  </a:moveTo>
                  <a:lnTo>
                    <a:pt x="0" y="19550"/>
                  </a:lnTo>
                  <a:lnTo>
                    <a:pt x="27096" y="120000"/>
                  </a:lnTo>
                  <a:lnTo>
                    <a:pt x="120000" y="71460"/>
                  </a:lnTo>
                  <a:lnTo>
                    <a:pt x="10322"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 name="Shape 549"/>
            <p:cNvSpPr/>
            <p:nvPr/>
          </p:nvSpPr>
          <p:spPr>
            <a:xfrm>
              <a:off x="4460875" y="3378994"/>
              <a:ext cx="268200" cy="93600"/>
            </a:xfrm>
            <a:custGeom>
              <a:avLst/>
              <a:gdLst/>
              <a:ahLst/>
              <a:cxnLst/>
              <a:rect l="0" t="0" r="0" b="0"/>
              <a:pathLst>
                <a:path w="120000" h="120000" extrusionOk="0">
                  <a:moveTo>
                    <a:pt x="0" y="0"/>
                  </a:moveTo>
                  <a:cubicBezTo>
                    <a:pt x="0" y="12413"/>
                    <a:pt x="0" y="12413"/>
                    <a:pt x="0" y="12413"/>
                  </a:cubicBezTo>
                  <a:cubicBezTo>
                    <a:pt x="0" y="12413"/>
                    <a:pt x="30179" y="115862"/>
                    <a:pt x="59640" y="120000"/>
                  </a:cubicBezTo>
                  <a:cubicBezTo>
                    <a:pt x="60359" y="120000"/>
                    <a:pt x="60359"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9E8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 name="Shape 550"/>
            <p:cNvSpPr/>
            <p:nvPr/>
          </p:nvSpPr>
          <p:spPr>
            <a:xfrm>
              <a:off x="4183063" y="2682081"/>
              <a:ext cx="823800" cy="758700"/>
            </a:xfrm>
            <a:custGeom>
              <a:avLst/>
              <a:gdLst/>
              <a:ahLst/>
              <a:cxnLst/>
              <a:rect l="0" t="0" r="0" b="0"/>
              <a:pathLst>
                <a:path w="120000" h="120000" extrusionOk="0">
                  <a:moveTo>
                    <a:pt x="59883" y="0"/>
                  </a:moveTo>
                  <a:cubicBezTo>
                    <a:pt x="0" y="0"/>
                    <a:pt x="22923" y="89048"/>
                    <a:pt x="26900" y="95898"/>
                  </a:cubicBezTo>
                  <a:cubicBezTo>
                    <a:pt x="31111" y="103509"/>
                    <a:pt x="50292" y="120000"/>
                    <a:pt x="59883" y="120000"/>
                  </a:cubicBezTo>
                  <a:cubicBezTo>
                    <a:pt x="69707" y="120000"/>
                    <a:pt x="88654" y="103509"/>
                    <a:pt x="93099" y="95898"/>
                  </a:cubicBezTo>
                  <a:cubicBezTo>
                    <a:pt x="96842" y="89048"/>
                    <a:pt x="120000" y="0"/>
                    <a:pt x="59883" y="0"/>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 name="Shape 551"/>
            <p:cNvSpPr/>
            <p:nvPr/>
          </p:nvSpPr>
          <p:spPr>
            <a:xfrm>
              <a:off x="4279900" y="2585244"/>
              <a:ext cx="647700" cy="584100"/>
            </a:xfrm>
            <a:custGeom>
              <a:avLst/>
              <a:gdLst/>
              <a:ahLst/>
              <a:cxnLst/>
              <a:rect l="0" t="0" r="0" b="0"/>
              <a:pathLst>
                <a:path w="120000" h="120000" extrusionOk="0">
                  <a:moveTo>
                    <a:pt x="92376" y="22479"/>
                  </a:moveTo>
                  <a:cubicBezTo>
                    <a:pt x="66831" y="0"/>
                    <a:pt x="27029" y="13553"/>
                    <a:pt x="15148" y="32066"/>
                  </a:cubicBezTo>
                  <a:cubicBezTo>
                    <a:pt x="0" y="55537"/>
                    <a:pt x="5346" y="91239"/>
                    <a:pt x="8910" y="118016"/>
                  </a:cubicBezTo>
                  <a:cubicBezTo>
                    <a:pt x="8910" y="118016"/>
                    <a:pt x="8910" y="118016"/>
                    <a:pt x="8910" y="118016"/>
                  </a:cubicBezTo>
                  <a:cubicBezTo>
                    <a:pt x="8910" y="118347"/>
                    <a:pt x="8910" y="118677"/>
                    <a:pt x="8910" y="119008"/>
                  </a:cubicBezTo>
                  <a:cubicBezTo>
                    <a:pt x="9207" y="119008"/>
                    <a:pt x="9504" y="119669"/>
                    <a:pt x="9504" y="120000"/>
                  </a:cubicBezTo>
                  <a:cubicBezTo>
                    <a:pt x="9801" y="120000"/>
                    <a:pt x="10693" y="120000"/>
                    <a:pt x="10990" y="119669"/>
                  </a:cubicBezTo>
                  <a:cubicBezTo>
                    <a:pt x="10990" y="119669"/>
                    <a:pt x="10990" y="119338"/>
                    <a:pt x="10990" y="119338"/>
                  </a:cubicBezTo>
                  <a:cubicBezTo>
                    <a:pt x="11287" y="117024"/>
                    <a:pt x="10990" y="112396"/>
                    <a:pt x="10990" y="112396"/>
                  </a:cubicBezTo>
                  <a:cubicBezTo>
                    <a:pt x="10990" y="108429"/>
                    <a:pt x="10099" y="105123"/>
                    <a:pt x="9504" y="101487"/>
                  </a:cubicBezTo>
                  <a:cubicBezTo>
                    <a:pt x="12178" y="84628"/>
                    <a:pt x="19306" y="80991"/>
                    <a:pt x="22871" y="60495"/>
                  </a:cubicBezTo>
                  <a:cubicBezTo>
                    <a:pt x="23762" y="59173"/>
                    <a:pt x="24653" y="57851"/>
                    <a:pt x="25544" y="56528"/>
                  </a:cubicBezTo>
                  <a:cubicBezTo>
                    <a:pt x="26435" y="55206"/>
                    <a:pt x="27623" y="53553"/>
                    <a:pt x="28811" y="52561"/>
                  </a:cubicBezTo>
                  <a:cubicBezTo>
                    <a:pt x="29405" y="51900"/>
                    <a:pt x="30000" y="51570"/>
                    <a:pt x="30594" y="50909"/>
                  </a:cubicBezTo>
                  <a:cubicBezTo>
                    <a:pt x="44554" y="45289"/>
                    <a:pt x="58811" y="52231"/>
                    <a:pt x="71881" y="58181"/>
                  </a:cubicBezTo>
                  <a:cubicBezTo>
                    <a:pt x="76930" y="60165"/>
                    <a:pt x="82574" y="63140"/>
                    <a:pt x="87920" y="62479"/>
                  </a:cubicBezTo>
                  <a:cubicBezTo>
                    <a:pt x="90297" y="62479"/>
                    <a:pt x="92079" y="60495"/>
                    <a:pt x="92376" y="58512"/>
                  </a:cubicBezTo>
                  <a:cubicBezTo>
                    <a:pt x="98613" y="79338"/>
                    <a:pt x="103663" y="88925"/>
                    <a:pt x="106633" y="104132"/>
                  </a:cubicBezTo>
                  <a:cubicBezTo>
                    <a:pt x="106336" y="106776"/>
                    <a:pt x="105742" y="109421"/>
                    <a:pt x="105742" y="112396"/>
                  </a:cubicBezTo>
                  <a:cubicBezTo>
                    <a:pt x="105742" y="112396"/>
                    <a:pt x="105445" y="117024"/>
                    <a:pt x="105742" y="119338"/>
                  </a:cubicBezTo>
                  <a:cubicBezTo>
                    <a:pt x="105742" y="119338"/>
                    <a:pt x="105742" y="119669"/>
                    <a:pt x="105742" y="119669"/>
                  </a:cubicBezTo>
                  <a:cubicBezTo>
                    <a:pt x="106039" y="120000"/>
                    <a:pt x="106930" y="120000"/>
                    <a:pt x="107227" y="120000"/>
                  </a:cubicBezTo>
                  <a:cubicBezTo>
                    <a:pt x="107227" y="119669"/>
                    <a:pt x="107821" y="119008"/>
                    <a:pt x="107821" y="119008"/>
                  </a:cubicBezTo>
                  <a:cubicBezTo>
                    <a:pt x="108118" y="118016"/>
                    <a:pt x="108118" y="117024"/>
                    <a:pt x="108118" y="116033"/>
                  </a:cubicBezTo>
                  <a:cubicBezTo>
                    <a:pt x="108118" y="114710"/>
                    <a:pt x="108415" y="113057"/>
                    <a:pt x="108712" y="111735"/>
                  </a:cubicBezTo>
                  <a:cubicBezTo>
                    <a:pt x="112574" y="95206"/>
                    <a:pt x="120000" y="29752"/>
                    <a:pt x="92376" y="22479"/>
                  </a:cubicBezTo>
                  <a:close/>
                  <a:moveTo>
                    <a:pt x="53465" y="44628"/>
                  </a:moveTo>
                  <a:cubicBezTo>
                    <a:pt x="53168" y="44628"/>
                    <a:pt x="52574" y="44297"/>
                    <a:pt x="52277" y="44297"/>
                  </a:cubicBezTo>
                  <a:cubicBezTo>
                    <a:pt x="52871" y="44297"/>
                    <a:pt x="53465" y="44628"/>
                    <a:pt x="54059" y="44628"/>
                  </a:cubicBezTo>
                  <a:cubicBezTo>
                    <a:pt x="53762" y="44628"/>
                    <a:pt x="53762" y="44628"/>
                    <a:pt x="53465" y="4462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 name="Shape 552"/>
            <p:cNvSpPr/>
            <p:nvPr/>
          </p:nvSpPr>
          <p:spPr>
            <a:xfrm>
              <a:off x="4595813" y="3434556"/>
              <a:ext cx="141300" cy="285900"/>
            </a:xfrm>
            <a:custGeom>
              <a:avLst/>
              <a:gdLst/>
              <a:ahLst/>
              <a:cxnLst/>
              <a:rect l="0" t="0" r="0" b="0"/>
              <a:pathLst>
                <a:path w="120000" h="120000" extrusionOk="0">
                  <a:moveTo>
                    <a:pt x="113258" y="0"/>
                  </a:moveTo>
                  <a:lnTo>
                    <a:pt x="120000" y="19333"/>
                  </a:lnTo>
                  <a:lnTo>
                    <a:pt x="94382" y="120000"/>
                  </a:lnTo>
                  <a:lnTo>
                    <a:pt x="0" y="70666"/>
                  </a:lnTo>
                  <a:lnTo>
                    <a:pt x="113258"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 name="Shape 553"/>
            <p:cNvSpPr/>
            <p:nvPr/>
          </p:nvSpPr>
          <p:spPr>
            <a:xfrm>
              <a:off x="4595813" y="3434556"/>
              <a:ext cx="141300" cy="285900"/>
            </a:xfrm>
            <a:custGeom>
              <a:avLst/>
              <a:gdLst/>
              <a:ahLst/>
              <a:cxnLst/>
              <a:rect l="0" t="0" r="0" b="0"/>
              <a:pathLst>
                <a:path w="120000" h="120000" extrusionOk="0">
                  <a:moveTo>
                    <a:pt x="113258" y="0"/>
                  </a:moveTo>
                  <a:lnTo>
                    <a:pt x="120000" y="19333"/>
                  </a:lnTo>
                  <a:lnTo>
                    <a:pt x="94382" y="120000"/>
                  </a:lnTo>
                  <a:lnTo>
                    <a:pt x="0" y="70666"/>
                  </a:lnTo>
                  <a:lnTo>
                    <a:pt x="113258"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 name="Shape 554"/>
            <p:cNvSpPr/>
            <p:nvPr/>
          </p:nvSpPr>
          <p:spPr>
            <a:xfrm>
              <a:off x="4460875" y="3431381"/>
              <a:ext cx="268200" cy="171300"/>
            </a:xfrm>
            <a:custGeom>
              <a:avLst/>
              <a:gdLst/>
              <a:ahLst/>
              <a:cxnLst/>
              <a:rect l="0" t="0" r="0" b="0"/>
              <a:pathLst>
                <a:path w="120000" h="120000" extrusionOk="0">
                  <a:moveTo>
                    <a:pt x="120000" y="0"/>
                  </a:moveTo>
                  <a:lnTo>
                    <a:pt x="60355" y="116666"/>
                  </a:lnTo>
                  <a:lnTo>
                    <a:pt x="0" y="0"/>
                  </a:lnTo>
                  <a:lnTo>
                    <a:pt x="0" y="2222"/>
                  </a:lnTo>
                  <a:lnTo>
                    <a:pt x="60355" y="120000"/>
                  </a:lnTo>
                  <a:lnTo>
                    <a:pt x="120000" y="2222"/>
                  </a:lnTo>
                  <a:lnTo>
                    <a:pt x="120000" y="0"/>
                  </a:lnTo>
                  <a:close/>
                </a:path>
              </a:pathLst>
            </a:custGeom>
            <a:solidFill>
              <a:srgbClr val="E9BB9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 name="Shape 555"/>
            <p:cNvSpPr/>
            <p:nvPr/>
          </p:nvSpPr>
          <p:spPr>
            <a:xfrm>
              <a:off x="4460875" y="3431381"/>
              <a:ext cx="268200" cy="171300"/>
            </a:xfrm>
            <a:custGeom>
              <a:avLst/>
              <a:gdLst/>
              <a:ahLst/>
              <a:cxnLst/>
              <a:rect l="0" t="0" r="0" b="0"/>
              <a:pathLst>
                <a:path w="120000" h="120000" extrusionOk="0">
                  <a:moveTo>
                    <a:pt x="120000" y="0"/>
                  </a:moveTo>
                  <a:lnTo>
                    <a:pt x="60355" y="116666"/>
                  </a:lnTo>
                  <a:lnTo>
                    <a:pt x="0" y="0"/>
                  </a:lnTo>
                  <a:lnTo>
                    <a:pt x="0" y="2222"/>
                  </a:lnTo>
                  <a:lnTo>
                    <a:pt x="60355" y="120000"/>
                  </a:lnTo>
                  <a:lnTo>
                    <a:pt x="120000" y="2222"/>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 name="Shape 556"/>
            <p:cNvSpPr/>
            <p:nvPr/>
          </p:nvSpPr>
          <p:spPr>
            <a:xfrm>
              <a:off x="4568825" y="3713956"/>
              <a:ext cx="50700" cy="1500"/>
            </a:xfrm>
            <a:custGeom>
              <a:avLst/>
              <a:gdLst/>
              <a:ahLst/>
              <a:cxnLst/>
              <a:rect l="0" t="0" r="0" b="0"/>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8FA7B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 name="Shape 557"/>
            <p:cNvSpPr/>
            <p:nvPr/>
          </p:nvSpPr>
          <p:spPr>
            <a:xfrm>
              <a:off x="4568825" y="3713956"/>
              <a:ext cx="50700" cy="1500"/>
            </a:xfrm>
            <a:custGeom>
              <a:avLst/>
              <a:gdLst/>
              <a:ahLst/>
              <a:cxnLst/>
              <a:rect l="0" t="0" r="0" b="0"/>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 name="Shape 558"/>
            <p:cNvSpPr/>
            <p:nvPr/>
          </p:nvSpPr>
          <p:spPr>
            <a:xfrm>
              <a:off x="4568825" y="3713956"/>
              <a:ext cx="50700" cy="1500"/>
            </a:xfrm>
            <a:prstGeom prst="rect">
              <a:avLst/>
            </a:prstGeom>
            <a:solidFill>
              <a:srgbClr val="2497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 name="Shape 559"/>
            <p:cNvSpPr/>
            <p:nvPr/>
          </p:nvSpPr>
          <p:spPr>
            <a:xfrm>
              <a:off x="4568825" y="3713956"/>
              <a:ext cx="50700" cy="15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60" name="Shape 560"/>
          <p:cNvSpPr/>
          <p:nvPr/>
        </p:nvSpPr>
        <p:spPr>
          <a:xfrm>
            <a:off x="0" y="1100667"/>
            <a:ext cx="9144000" cy="4614300"/>
          </a:xfrm>
          <a:prstGeom prst="rect">
            <a:avLst/>
          </a:prstGeom>
          <a:solidFill>
            <a:schemeClr val="lt1">
              <a:alpha val="61960"/>
            </a:schemeClr>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6"/>
        <p:cNvGrpSpPr/>
        <p:nvPr/>
      </p:nvGrpSpPr>
      <p:grpSpPr>
        <a:xfrm>
          <a:off x="0" y="0"/>
          <a:ext cx="0" cy="0"/>
          <a:chOff x="0" y="0"/>
          <a:chExt cx="0" cy="0"/>
        </a:xfrm>
      </p:grpSpPr>
      <p:sp>
        <p:nvSpPr>
          <p:cNvPr id="577" name="Shape 577"/>
          <p:cNvSpPr txBox="1">
            <a:spLocks noGrp="1"/>
          </p:cNvSpPr>
          <p:nvPr>
            <p:ph type="ctrTitle"/>
          </p:nvPr>
        </p:nvSpPr>
        <p:spPr>
          <a:xfrm>
            <a:off x="685800" y="1775355"/>
            <a:ext cx="7772400" cy="1224900"/>
          </a:xfrm>
          <a:prstGeom prst="rect">
            <a:avLst/>
          </a:prstGeom>
          <a:noFill/>
          <a:ln>
            <a:noFill/>
          </a:ln>
        </p:spPr>
        <p:txBody>
          <a:bodyPr spcFirstLastPara="1" wrap="square" lIns="91425" tIns="91425" rIns="91425" bIns="91425" rtlCol="0" anchor="ctr" anchorCtr="0"/>
          <a:lstStyle>
            <a:lvl1pPr marL="0" marR="0" lvl="0" indent="0" algn="ctr" rtl="0">
              <a:spcBef>
                <a:spcPts val="0"/>
              </a:spcBef>
              <a:spcAft>
                <a:spcPts val="0"/>
              </a:spcAft>
              <a:buClr>
                <a:schemeClr val="dk1"/>
              </a:buClr>
              <a:buSzPts val="1400"/>
              <a:buFont typeface="Raleway"/>
              <a:buNone/>
              <a:defRPr sz="32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578" name="Shape 578"/>
          <p:cNvSpPr txBox="1">
            <a:spLocks noGrp="1"/>
          </p:cNvSpPr>
          <p:nvPr>
            <p:ph type="subTitle" idx="1"/>
          </p:nvPr>
        </p:nvSpPr>
        <p:spPr>
          <a:xfrm>
            <a:off x="1371600" y="3238500"/>
            <a:ext cx="6400800" cy="1460400"/>
          </a:xfrm>
          <a:prstGeom prst="rect">
            <a:avLst/>
          </a:prstGeom>
          <a:noFill/>
          <a:ln>
            <a:noFill/>
          </a:ln>
        </p:spPr>
        <p:txBody>
          <a:bodyPr spcFirstLastPara="1" wrap="square" lIns="91425" tIns="91425" rIns="91425" bIns="91425" rtlCol="0" anchor="t" anchorCtr="0"/>
          <a:lstStyle>
            <a:lvl1pPr marL="0" marR="0" lvl="0" indent="0" algn="ctr" rtl="0">
              <a:spcBef>
                <a:spcPts val="560"/>
              </a:spcBef>
              <a:spcAft>
                <a:spcPts val="0"/>
              </a:spcAft>
              <a:buClr>
                <a:srgbClr val="888888"/>
              </a:buClr>
              <a:buSzPts val="2400"/>
              <a:buFont typeface="Arial"/>
              <a:buNone/>
              <a:defRPr sz="2800" b="0" i="0" u="none" strike="noStrike" cap="none">
                <a:solidFill>
                  <a:srgbClr val="888888"/>
                </a:solidFill>
                <a:latin typeface="Raleway"/>
                <a:ea typeface="Raleway"/>
                <a:cs typeface="Raleway"/>
                <a:sym typeface="Raleway"/>
              </a:defRPr>
            </a:lvl1pPr>
            <a:lvl2pPr marL="457200" marR="0" lvl="1" indent="0" algn="ctr" rtl="0">
              <a:spcBef>
                <a:spcPts val="400"/>
              </a:spcBef>
              <a:spcAft>
                <a:spcPts val="0"/>
              </a:spcAft>
              <a:buClr>
                <a:srgbClr val="888888"/>
              </a:buClr>
              <a:buSzPts val="2000"/>
              <a:buFont typeface="Arial"/>
              <a:buNone/>
              <a:defRPr sz="2000" b="0" i="0" u="none" strike="noStrike" cap="none">
                <a:solidFill>
                  <a:srgbClr val="888888"/>
                </a:solidFill>
                <a:latin typeface="Raleway"/>
                <a:ea typeface="Raleway"/>
                <a:cs typeface="Raleway"/>
                <a:sym typeface="Raleway"/>
              </a:defRPr>
            </a:lvl2pPr>
            <a:lvl3pPr marL="914400" marR="0" lvl="2" indent="0" algn="ctr" rtl="0">
              <a:spcBef>
                <a:spcPts val="360"/>
              </a:spcBef>
              <a:spcAft>
                <a:spcPts val="0"/>
              </a:spcAft>
              <a:buClr>
                <a:srgbClr val="888888"/>
              </a:buClr>
              <a:buSzPts val="1800"/>
              <a:buFont typeface="Arial"/>
              <a:buNone/>
              <a:defRPr sz="1800" b="0" i="0" u="none" strike="noStrike" cap="none">
                <a:solidFill>
                  <a:srgbClr val="888888"/>
                </a:solidFill>
                <a:latin typeface="Raleway"/>
                <a:ea typeface="Raleway"/>
                <a:cs typeface="Raleway"/>
                <a:sym typeface="Raleway"/>
              </a:defRPr>
            </a:lvl3pPr>
            <a:lvl4pPr marL="1371600" marR="0" lvl="3" indent="0" algn="ctr" rtl="0">
              <a:spcBef>
                <a:spcPts val="320"/>
              </a:spcBef>
              <a:spcAft>
                <a:spcPts val="0"/>
              </a:spcAft>
              <a:buClr>
                <a:srgbClr val="888888"/>
              </a:buClr>
              <a:buSzPts val="1600"/>
              <a:buFont typeface="Arial"/>
              <a:buNone/>
              <a:defRPr sz="1600" b="0" i="0" u="none" strike="noStrike" cap="none">
                <a:solidFill>
                  <a:srgbClr val="888888"/>
                </a:solidFill>
                <a:latin typeface="Raleway"/>
                <a:ea typeface="Raleway"/>
                <a:cs typeface="Raleway"/>
                <a:sym typeface="Raleway"/>
              </a:defRPr>
            </a:lvl4pPr>
            <a:lvl5pPr marL="1828800" marR="0" lvl="4" indent="0" algn="ctr" rtl="0">
              <a:spcBef>
                <a:spcPts val="320"/>
              </a:spcBef>
              <a:spcAft>
                <a:spcPts val="0"/>
              </a:spcAft>
              <a:buClr>
                <a:srgbClr val="888888"/>
              </a:buClr>
              <a:buSzPts val="1600"/>
              <a:buFont typeface="Arial"/>
              <a:buNone/>
              <a:defRPr sz="1600" b="0" i="0" u="none" strike="noStrike" cap="none">
                <a:solidFill>
                  <a:srgbClr val="888888"/>
                </a:solidFill>
                <a:latin typeface="Raleway"/>
                <a:ea typeface="Raleway"/>
                <a:cs typeface="Raleway"/>
                <a:sym typeface="Raleway"/>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rtl="0"/>
            <a:endParaRPr/>
          </a:p>
        </p:txBody>
      </p:sp>
      <p:sp>
        <p:nvSpPr>
          <p:cNvPr id="579" name="Shape 579"/>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580" name="Shape 580"/>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
        <p:nvSpPr>
          <p:cNvPr id="581" name="Shape 581"/>
          <p:cNvSpPr/>
          <p:nvPr/>
        </p:nvSpPr>
        <p:spPr>
          <a:xfrm>
            <a:off x="301037" y="553989"/>
            <a:ext cx="8541900" cy="3762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582"/>
        <p:cNvGrpSpPr/>
        <p:nvPr/>
      </p:nvGrpSpPr>
      <p:grpSpPr>
        <a:xfrm>
          <a:off x="0" y="0"/>
          <a:ext cx="0" cy="0"/>
          <a:chOff x="0" y="0"/>
          <a:chExt cx="0" cy="0"/>
        </a:xfrm>
      </p:grpSpPr>
      <p:sp>
        <p:nvSpPr>
          <p:cNvPr id="583" name="Shape 583"/>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584" name="Shape 584"/>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oter">
  <p:cSld name="Title and Footer">
    <p:spTree>
      <p:nvGrpSpPr>
        <p:cNvPr id="1" name="Shape 585"/>
        <p:cNvGrpSpPr/>
        <p:nvPr/>
      </p:nvGrpSpPr>
      <p:grpSpPr>
        <a:xfrm>
          <a:off x="0" y="0"/>
          <a:ext cx="0" cy="0"/>
          <a:chOff x="0" y="0"/>
          <a:chExt cx="0" cy="0"/>
        </a:xfrm>
      </p:grpSpPr>
      <p:sp>
        <p:nvSpPr>
          <p:cNvPr id="586" name="Shape 586"/>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587" name="Shape 587"/>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588" name="Shape 588"/>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Footer">
  <p:cSld name="Title and Footer">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47793" y="145248"/>
            <a:ext cx="6096000" cy="39565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pPr rtl="0"/>
            <a:endParaRPr/>
          </a:p>
        </p:txBody>
      </p:sp>
      <p:sp>
        <p:nvSpPr>
          <p:cNvPr id="35" name="Shape 35"/>
          <p:cNvSpPr txBox="1">
            <a:spLocks noGrp="1"/>
          </p:cNvSpPr>
          <p:nvPr>
            <p:ph type="dt" idx="10"/>
          </p:nvPr>
        </p:nvSpPr>
        <p:spPr>
          <a:xfrm>
            <a:off x="457200" y="6944778"/>
            <a:ext cx="2133600" cy="304271"/>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36" name="Shape 36"/>
          <p:cNvSpPr txBox="1">
            <a:spLocks noGrp="1"/>
          </p:cNvSpPr>
          <p:nvPr>
            <p:ph type="sldNum" idx="12"/>
          </p:nvPr>
        </p:nvSpPr>
        <p:spPr>
          <a:xfrm>
            <a:off x="6553200" y="5248689"/>
            <a:ext cx="2133600" cy="304271"/>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ooter without Title" type="titleOnly">
  <p:cSld name="TITLE_ONLY">
    <p:spTree>
      <p:nvGrpSpPr>
        <p:cNvPr id="1" name="Shape 589"/>
        <p:cNvGrpSpPr/>
        <p:nvPr/>
      </p:nvGrpSpPr>
      <p:grpSpPr>
        <a:xfrm>
          <a:off x="0" y="0"/>
          <a:ext cx="0" cy="0"/>
          <a:chOff x="0" y="0"/>
          <a:chExt cx="0" cy="0"/>
        </a:xfrm>
      </p:grpSpPr>
      <p:sp>
        <p:nvSpPr>
          <p:cNvPr id="590" name="Shape 590"/>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591" name="Shape 591"/>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592" name="Shape 59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
        <p:nvSpPr>
          <p:cNvPr id="593" name="Shape 593"/>
          <p:cNvSpPr/>
          <p:nvPr/>
        </p:nvSpPr>
        <p:spPr>
          <a:xfrm>
            <a:off x="0" y="-94497"/>
            <a:ext cx="9144000" cy="18639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ullScreen_Img">
  <p:cSld name="FullScreen_Img">
    <p:spTree>
      <p:nvGrpSpPr>
        <p:cNvPr id="1" name="Shape 594"/>
        <p:cNvGrpSpPr/>
        <p:nvPr/>
      </p:nvGrpSpPr>
      <p:grpSpPr>
        <a:xfrm>
          <a:off x="0" y="0"/>
          <a:ext cx="0" cy="0"/>
          <a:chOff x="0" y="0"/>
          <a:chExt cx="0" cy="0"/>
        </a:xfrm>
      </p:grpSpPr>
      <p:sp>
        <p:nvSpPr>
          <p:cNvPr id="595" name="Shape 595"/>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596" name="Shape 596"/>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7" name="Shape 597"/>
          <p:cNvSpPr>
            <a:spLocks noGrp="1"/>
          </p:cNvSpPr>
          <p:nvPr>
            <p:ph type="pic" idx="2"/>
          </p:nvPr>
        </p:nvSpPr>
        <p:spPr>
          <a:xfrm>
            <a:off x="0" y="0"/>
            <a:ext cx="9144000" cy="5715000"/>
          </a:xfrm>
          <a:prstGeom prst="rect">
            <a:avLst/>
          </a:prstGeom>
          <a:noFill/>
          <a:ln>
            <a:noFill/>
          </a:ln>
        </p:spPr>
        <p:txBody>
          <a:bodyPr spcFirstLastPara="1" wrap="square" lIns="91425" tIns="91425" rIns="91425" bIns="91425" rtlCol="0" anchor="t" anchorCtr="0"/>
          <a:lstStyle>
            <a:lvl1pPr marL="0" marR="0" lvl="0" indent="0" algn="ctr" rtl="0">
              <a:spcBef>
                <a:spcPts val="480"/>
              </a:spcBef>
              <a:spcAft>
                <a:spcPts val="0"/>
              </a:spcAft>
              <a:buClr>
                <a:schemeClr val="dk1"/>
              </a:buClr>
              <a:buSzPts val="1400"/>
              <a:buFont typeface="Arial"/>
              <a:buNone/>
              <a:defRPr sz="2400" b="0" i="0" u="none" strike="noStrike" cap="none">
                <a:solidFill>
                  <a:schemeClr val="dk1"/>
                </a:solidFill>
                <a:latin typeface="Raleway"/>
                <a:ea typeface="Raleway"/>
                <a:cs typeface="Raleway"/>
                <a:sym typeface="Raleway"/>
              </a:defRPr>
            </a:lvl1pPr>
            <a:lvl2pPr marL="742950" marR="0" lvl="1" indent="-285750" algn="l" rtl="0">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143000" marR="0" lvl="2" indent="-2286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600200" marR="0" lvl="3" indent="-2286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057400" marR="0" lvl="4" indent="-2286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without Footer">
  <p:cSld name="Title without Footer">
    <p:spTree>
      <p:nvGrpSpPr>
        <p:cNvPr id="1" name="Shape 598"/>
        <p:cNvGrpSpPr/>
        <p:nvPr/>
      </p:nvGrpSpPr>
      <p:grpSpPr>
        <a:xfrm>
          <a:off x="0" y="0"/>
          <a:ext cx="0" cy="0"/>
          <a:chOff x="0" y="0"/>
          <a:chExt cx="0" cy="0"/>
        </a:xfrm>
      </p:grpSpPr>
      <p:sp>
        <p:nvSpPr>
          <p:cNvPr id="599" name="Shape 599"/>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600" name="Shape 600"/>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601" name="Shape 60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
        <p:nvSpPr>
          <p:cNvPr id="602" name="Shape 602"/>
          <p:cNvSpPr/>
          <p:nvPr/>
        </p:nvSpPr>
        <p:spPr>
          <a:xfrm>
            <a:off x="4145936" y="5052688"/>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3" name="Shape 603"/>
          <p:cNvSpPr/>
          <p:nvPr/>
        </p:nvSpPr>
        <p:spPr>
          <a:xfrm>
            <a:off x="0" y="3851189"/>
            <a:ext cx="9144000" cy="18639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ithout footer arrows">
  <p:cSld name="Without footer arrows">
    <p:spTree>
      <p:nvGrpSpPr>
        <p:cNvPr id="1" name="Shape 604"/>
        <p:cNvGrpSpPr/>
        <p:nvPr/>
      </p:nvGrpSpPr>
      <p:grpSpPr>
        <a:xfrm>
          <a:off x="0" y="0"/>
          <a:ext cx="0" cy="0"/>
          <a:chOff x="0" y="0"/>
          <a:chExt cx="0" cy="0"/>
        </a:xfrm>
      </p:grpSpPr>
      <p:sp>
        <p:nvSpPr>
          <p:cNvPr id="605" name="Shape 605"/>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606" name="Shape 606"/>
          <p:cNvSpPr txBox="1">
            <a:spLocks noGrp="1"/>
          </p:cNvSpPr>
          <p:nvPr>
            <p:ph type="dt" idx="10"/>
          </p:nvPr>
        </p:nvSpPr>
        <p:spPr>
          <a:xfrm>
            <a:off x="457200" y="5243835"/>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607" name="Shape 60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
        <p:nvSpPr>
          <p:cNvPr id="608" name="Shape 608"/>
          <p:cNvSpPr/>
          <p:nvPr/>
        </p:nvSpPr>
        <p:spPr>
          <a:xfrm>
            <a:off x="3722146" y="4900705"/>
            <a:ext cx="1699800" cy="8142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lored Backgroud">
  <p:cSld name="Colored Backgroud">
    <p:spTree>
      <p:nvGrpSpPr>
        <p:cNvPr id="1" name="Shape 609"/>
        <p:cNvGrpSpPr/>
        <p:nvPr/>
      </p:nvGrpSpPr>
      <p:grpSpPr>
        <a:xfrm>
          <a:off x="0" y="0"/>
          <a:ext cx="0" cy="0"/>
          <a:chOff x="0" y="0"/>
          <a:chExt cx="0" cy="0"/>
        </a:xfrm>
      </p:grpSpPr>
      <p:sp>
        <p:nvSpPr>
          <p:cNvPr id="610" name="Shape 610"/>
          <p:cNvSpPr txBox="1">
            <a:spLocks noGrp="1"/>
          </p:cNvSpPr>
          <p:nvPr>
            <p:ph type="dt" idx="10"/>
          </p:nvPr>
        </p:nvSpPr>
        <p:spPr>
          <a:xfrm>
            <a:off x="457200" y="5243835"/>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611" name="Shape 611"/>
          <p:cNvSpPr/>
          <p:nvPr/>
        </p:nvSpPr>
        <p:spPr>
          <a:xfrm>
            <a:off x="0" y="0"/>
            <a:ext cx="9144000" cy="5715000"/>
          </a:xfrm>
          <a:prstGeom prst="rect">
            <a:avLst/>
          </a:prstGeom>
          <a:solidFill>
            <a:srgbClr val="A5DAED"/>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12"/>
        <p:cNvGrpSpPr/>
        <p:nvPr/>
      </p:nvGrpSpPr>
      <p:grpSpPr>
        <a:xfrm>
          <a:off x="0" y="0"/>
          <a:ext cx="0" cy="0"/>
          <a:chOff x="0" y="0"/>
          <a:chExt cx="0" cy="0"/>
        </a:xfrm>
      </p:grpSpPr>
      <p:sp>
        <p:nvSpPr>
          <p:cNvPr id="613" name="Shape 613"/>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614" name="Shape 614"/>
          <p:cNvSpPr txBox="1">
            <a:spLocks noGrp="1"/>
          </p:cNvSpPr>
          <p:nvPr>
            <p:ph type="body" idx="1"/>
          </p:nvPr>
        </p:nvSpPr>
        <p:spPr>
          <a:xfrm>
            <a:off x="457200" y="1155813"/>
            <a:ext cx="8229600" cy="3771600"/>
          </a:xfrm>
          <a:prstGeom prst="rect">
            <a:avLst/>
          </a:prstGeom>
          <a:noFill/>
          <a:ln>
            <a:noFill/>
          </a:ln>
        </p:spPr>
        <p:txBody>
          <a:bodyPr spcFirstLastPara="1" wrap="square" lIns="91425" tIns="91425" rIns="91425" bIns="91425" rtlCol="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Raleway"/>
                <a:ea typeface="Raleway"/>
                <a:cs typeface="Raleway"/>
                <a:sym typeface="Raleway"/>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
        <p:nvSpPr>
          <p:cNvPr id="615" name="Shape 615"/>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616" name="Shape 616"/>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Title and Footer">
  <p:cSld name="1_Title and Footer">
    <p:spTree>
      <p:nvGrpSpPr>
        <p:cNvPr id="1" name="Shape 617"/>
        <p:cNvGrpSpPr/>
        <p:nvPr/>
      </p:nvGrpSpPr>
      <p:grpSpPr>
        <a:xfrm>
          <a:off x="0" y="0"/>
          <a:ext cx="0" cy="0"/>
          <a:chOff x="0" y="0"/>
          <a:chExt cx="0" cy="0"/>
        </a:xfrm>
      </p:grpSpPr>
      <p:sp>
        <p:nvSpPr>
          <p:cNvPr id="618" name="Shape 618"/>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619" name="Shape 619"/>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620" name="Shape 620"/>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cxnSp>
        <p:nvCxnSpPr>
          <p:cNvPr id="621" name="Shape 621"/>
          <p:cNvCxnSpPr/>
          <p:nvPr/>
        </p:nvCxnSpPr>
        <p:spPr>
          <a:xfrm rot="10800000">
            <a:off x="399835" y="624516"/>
            <a:ext cx="8318100" cy="0"/>
          </a:xfrm>
          <a:prstGeom prst="straightConnector1">
            <a:avLst/>
          </a:prstGeom>
          <a:noFill/>
          <a:ln w="9525" cap="flat" cmpd="sng">
            <a:solidFill>
              <a:srgbClr val="A5A5A5"/>
            </a:solidFill>
            <a:prstDash val="solid"/>
            <a:round/>
            <a:headEnd type="none" w="sm" len="sm"/>
            <a:tailEnd type="none" w="sm" len="sm"/>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22"/>
        <p:cNvGrpSpPr/>
        <p:nvPr/>
      </p:nvGrpSpPr>
      <p:grpSpPr>
        <a:xfrm>
          <a:off x="0" y="0"/>
          <a:ext cx="0" cy="0"/>
          <a:chOff x="0" y="0"/>
          <a:chExt cx="0" cy="0"/>
        </a:xfrm>
      </p:grpSpPr>
      <p:sp>
        <p:nvSpPr>
          <p:cNvPr id="623" name="Shape 623"/>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624" name="Shape 624"/>
          <p:cNvSpPr txBox="1">
            <a:spLocks noGrp="1"/>
          </p:cNvSpPr>
          <p:nvPr>
            <p:ph type="body" idx="1"/>
          </p:nvPr>
        </p:nvSpPr>
        <p:spPr>
          <a:xfrm>
            <a:off x="457200" y="1124456"/>
            <a:ext cx="4038600" cy="3771600"/>
          </a:xfrm>
          <a:prstGeom prst="rect">
            <a:avLst/>
          </a:prstGeom>
          <a:noFill/>
          <a:ln>
            <a:noFill/>
          </a:ln>
        </p:spPr>
        <p:txBody>
          <a:bodyPr spcFirstLastPara="1" wrap="square" lIns="91425" tIns="91425" rIns="91425" bIns="91425" rtlCol="0" anchor="t" anchorCtr="0"/>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rtl="0"/>
            <a:endParaRPr/>
          </a:p>
        </p:txBody>
      </p:sp>
      <p:sp>
        <p:nvSpPr>
          <p:cNvPr id="625" name="Shape 625"/>
          <p:cNvSpPr txBox="1">
            <a:spLocks noGrp="1"/>
          </p:cNvSpPr>
          <p:nvPr>
            <p:ph type="body" idx="2"/>
          </p:nvPr>
        </p:nvSpPr>
        <p:spPr>
          <a:xfrm>
            <a:off x="4648200" y="1124456"/>
            <a:ext cx="4038600" cy="3771600"/>
          </a:xfrm>
          <a:prstGeom prst="rect">
            <a:avLst/>
          </a:prstGeom>
          <a:noFill/>
          <a:ln>
            <a:noFill/>
          </a:ln>
        </p:spPr>
        <p:txBody>
          <a:bodyPr spcFirstLastPara="1" wrap="square" lIns="91425" tIns="91425" rIns="91425" bIns="91425" rtlCol="0" anchor="t" anchorCtr="0"/>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rtl="0"/>
            <a:endParaRPr/>
          </a:p>
        </p:txBody>
      </p:sp>
      <p:sp>
        <p:nvSpPr>
          <p:cNvPr id="626" name="Shape 626"/>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627" name="Shape 62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8"/>
        <p:cNvGrpSpPr/>
        <p:nvPr/>
      </p:nvGrpSpPr>
      <p:grpSpPr>
        <a:xfrm>
          <a:off x="0" y="0"/>
          <a:ext cx="0" cy="0"/>
          <a:chOff x="0" y="0"/>
          <a:chExt cx="0" cy="0"/>
        </a:xfrm>
      </p:grpSpPr>
      <p:sp>
        <p:nvSpPr>
          <p:cNvPr id="629" name="Shape 629"/>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630" name="Shape 630"/>
          <p:cNvSpPr txBox="1">
            <a:spLocks noGrp="1"/>
          </p:cNvSpPr>
          <p:nvPr>
            <p:ph type="body" idx="1"/>
          </p:nvPr>
        </p:nvSpPr>
        <p:spPr>
          <a:xfrm>
            <a:off x="457200" y="1112025"/>
            <a:ext cx="4040100" cy="533100"/>
          </a:xfrm>
          <a:prstGeom prst="rect">
            <a:avLst/>
          </a:prstGeom>
          <a:noFill/>
          <a:ln>
            <a:noFill/>
          </a:ln>
        </p:spPr>
        <p:txBody>
          <a:bodyPr spcFirstLastPara="1" wrap="square" lIns="91425" tIns="91425" rIns="91425" bIns="91425" rtlCol="0" anchor="b" anchorCtr="0"/>
          <a:lstStyle>
            <a:lvl1pPr marL="457200" marR="0" lvl="0" indent="-228600" algn="l" rtl="0">
              <a:spcBef>
                <a:spcPts val="360"/>
              </a:spcBef>
              <a:spcAft>
                <a:spcPts val="0"/>
              </a:spcAft>
              <a:buClr>
                <a:schemeClr val="dk1"/>
              </a:buClr>
              <a:buSzPts val="2400"/>
              <a:buFont typeface="Arial"/>
              <a:buNone/>
              <a:defRPr sz="1800" b="1" i="0" u="none" strike="noStrike" cap="none">
                <a:solidFill>
                  <a:schemeClr val="dk1"/>
                </a:solidFill>
                <a:latin typeface="Raleway"/>
                <a:ea typeface="Raleway"/>
                <a:cs typeface="Raleway"/>
                <a:sym typeface="Raleway"/>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Raleway"/>
                <a:ea typeface="Raleway"/>
                <a:cs typeface="Raleway"/>
                <a:sym typeface="Raleway"/>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Raleway"/>
                <a:ea typeface="Raleway"/>
                <a:cs typeface="Raleway"/>
                <a:sym typeface="Raleway"/>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pPr rtl="0"/>
            <a:endParaRPr/>
          </a:p>
        </p:txBody>
      </p:sp>
      <p:sp>
        <p:nvSpPr>
          <p:cNvPr id="631" name="Shape 631"/>
          <p:cNvSpPr txBox="1">
            <a:spLocks noGrp="1"/>
          </p:cNvSpPr>
          <p:nvPr>
            <p:ph type="body" idx="2"/>
          </p:nvPr>
        </p:nvSpPr>
        <p:spPr>
          <a:xfrm>
            <a:off x="457200" y="1645160"/>
            <a:ext cx="4040100" cy="3292800"/>
          </a:xfrm>
          <a:prstGeom prst="rect">
            <a:avLst/>
          </a:prstGeom>
          <a:noFill/>
          <a:ln>
            <a:noFill/>
          </a:ln>
        </p:spPr>
        <p:txBody>
          <a:bodyPr spcFirstLastPara="1" wrap="square" lIns="91425" tIns="91425" rIns="91425" bIns="91425" rtlCol="0" anchor="t" anchorCtr="0"/>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rtl="0"/>
            <a:endParaRPr/>
          </a:p>
        </p:txBody>
      </p:sp>
      <p:sp>
        <p:nvSpPr>
          <p:cNvPr id="632" name="Shape 632"/>
          <p:cNvSpPr txBox="1">
            <a:spLocks noGrp="1"/>
          </p:cNvSpPr>
          <p:nvPr>
            <p:ph type="body" idx="3"/>
          </p:nvPr>
        </p:nvSpPr>
        <p:spPr>
          <a:xfrm>
            <a:off x="4645027" y="1112025"/>
            <a:ext cx="4041900" cy="533100"/>
          </a:xfrm>
          <a:prstGeom prst="rect">
            <a:avLst/>
          </a:prstGeom>
          <a:noFill/>
          <a:ln>
            <a:noFill/>
          </a:ln>
        </p:spPr>
        <p:txBody>
          <a:bodyPr spcFirstLastPara="1" wrap="square" lIns="91425" tIns="91425" rIns="91425" bIns="91425" rtlCol="0" anchor="b" anchorCtr="0"/>
          <a:lstStyle>
            <a:lvl1pPr marL="457200" marR="0" lvl="0" indent="-228600" algn="l" rtl="0">
              <a:spcBef>
                <a:spcPts val="360"/>
              </a:spcBef>
              <a:spcAft>
                <a:spcPts val="0"/>
              </a:spcAft>
              <a:buClr>
                <a:schemeClr val="dk1"/>
              </a:buClr>
              <a:buSzPts val="2400"/>
              <a:buFont typeface="Arial"/>
              <a:buNone/>
              <a:defRPr sz="1800" b="1" i="0" u="none" strike="noStrike" cap="none">
                <a:solidFill>
                  <a:schemeClr val="dk1"/>
                </a:solidFill>
                <a:latin typeface="Raleway"/>
                <a:ea typeface="Raleway"/>
                <a:cs typeface="Raleway"/>
                <a:sym typeface="Raleway"/>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Raleway"/>
                <a:ea typeface="Raleway"/>
                <a:cs typeface="Raleway"/>
                <a:sym typeface="Raleway"/>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Raleway"/>
                <a:ea typeface="Raleway"/>
                <a:cs typeface="Raleway"/>
                <a:sym typeface="Raleway"/>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pPr rtl="0"/>
            <a:endParaRPr/>
          </a:p>
        </p:txBody>
      </p:sp>
      <p:sp>
        <p:nvSpPr>
          <p:cNvPr id="633" name="Shape 633"/>
          <p:cNvSpPr txBox="1">
            <a:spLocks noGrp="1"/>
          </p:cNvSpPr>
          <p:nvPr>
            <p:ph type="body" idx="4"/>
          </p:nvPr>
        </p:nvSpPr>
        <p:spPr>
          <a:xfrm>
            <a:off x="4645027" y="1645160"/>
            <a:ext cx="4041900" cy="3292800"/>
          </a:xfrm>
          <a:prstGeom prst="rect">
            <a:avLst/>
          </a:prstGeom>
          <a:noFill/>
          <a:ln>
            <a:noFill/>
          </a:ln>
        </p:spPr>
        <p:txBody>
          <a:bodyPr spcFirstLastPara="1" wrap="square" lIns="91425" tIns="91425" rIns="91425" bIns="91425" rtlCol="0" anchor="t" anchorCtr="0"/>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rtl="0"/>
            <a:endParaRPr/>
          </a:p>
        </p:txBody>
      </p:sp>
      <p:sp>
        <p:nvSpPr>
          <p:cNvPr id="634" name="Shape 634"/>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100">
                <a:solidFill>
                  <a:schemeClr val="dk1"/>
                </a:solidFill>
                <a:latin typeface="Raleway"/>
                <a:ea typeface="Raleway"/>
                <a:cs typeface="Raleway"/>
                <a:sym typeface="Raleway"/>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635" name="Shape 635"/>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100">
                <a:solidFill>
                  <a:srgbClr val="888888"/>
                </a:solidFill>
                <a:latin typeface="Raleway"/>
                <a:ea typeface="Raleway"/>
                <a:cs typeface="Raleway"/>
                <a:sym typeface="Raleway"/>
              </a:defRPr>
            </a:lvl1pPr>
            <a:lvl2pPr marL="0" marR="0" lvl="1" indent="0" algn="r" rtl="0">
              <a:spcBef>
                <a:spcPts val="0"/>
              </a:spcBef>
              <a:buNone/>
              <a:defRPr sz="1100">
                <a:solidFill>
                  <a:srgbClr val="888888"/>
                </a:solidFill>
                <a:latin typeface="Raleway"/>
                <a:ea typeface="Raleway"/>
                <a:cs typeface="Raleway"/>
                <a:sym typeface="Raleway"/>
              </a:defRPr>
            </a:lvl2pPr>
            <a:lvl3pPr marL="0" marR="0" lvl="2" indent="0" algn="r" rtl="0">
              <a:spcBef>
                <a:spcPts val="0"/>
              </a:spcBef>
              <a:buNone/>
              <a:defRPr sz="1100">
                <a:solidFill>
                  <a:srgbClr val="888888"/>
                </a:solidFill>
                <a:latin typeface="Raleway"/>
                <a:ea typeface="Raleway"/>
                <a:cs typeface="Raleway"/>
                <a:sym typeface="Raleway"/>
              </a:defRPr>
            </a:lvl3pPr>
            <a:lvl4pPr marL="0" marR="0" lvl="3" indent="0" algn="r" rtl="0">
              <a:spcBef>
                <a:spcPts val="0"/>
              </a:spcBef>
              <a:buNone/>
              <a:defRPr sz="1100">
                <a:solidFill>
                  <a:srgbClr val="888888"/>
                </a:solidFill>
                <a:latin typeface="Raleway"/>
                <a:ea typeface="Raleway"/>
                <a:cs typeface="Raleway"/>
                <a:sym typeface="Raleway"/>
              </a:defRPr>
            </a:lvl4pPr>
            <a:lvl5pPr marL="0" marR="0" lvl="4" indent="0" algn="r" rtl="0">
              <a:spcBef>
                <a:spcPts val="0"/>
              </a:spcBef>
              <a:buNone/>
              <a:defRPr sz="1100">
                <a:solidFill>
                  <a:srgbClr val="888888"/>
                </a:solidFill>
                <a:latin typeface="Raleway"/>
                <a:ea typeface="Raleway"/>
                <a:cs typeface="Raleway"/>
                <a:sym typeface="Raleway"/>
              </a:defRPr>
            </a:lvl5pPr>
            <a:lvl6pPr marL="0" marR="0" lvl="5" indent="0" algn="r" rtl="0">
              <a:spcBef>
                <a:spcPts val="0"/>
              </a:spcBef>
              <a:buNone/>
              <a:defRPr sz="1100">
                <a:solidFill>
                  <a:srgbClr val="888888"/>
                </a:solidFill>
                <a:latin typeface="Raleway"/>
                <a:ea typeface="Raleway"/>
                <a:cs typeface="Raleway"/>
                <a:sym typeface="Raleway"/>
              </a:defRPr>
            </a:lvl6pPr>
            <a:lvl7pPr marL="0" marR="0" lvl="6" indent="0" algn="r" rtl="0">
              <a:spcBef>
                <a:spcPts val="0"/>
              </a:spcBef>
              <a:buNone/>
              <a:defRPr sz="1100">
                <a:solidFill>
                  <a:srgbClr val="888888"/>
                </a:solidFill>
                <a:latin typeface="Raleway"/>
                <a:ea typeface="Raleway"/>
                <a:cs typeface="Raleway"/>
                <a:sym typeface="Raleway"/>
              </a:defRPr>
            </a:lvl7pPr>
            <a:lvl8pPr marL="0" marR="0" lvl="7" indent="0" algn="r" rtl="0">
              <a:spcBef>
                <a:spcPts val="0"/>
              </a:spcBef>
              <a:buNone/>
              <a:defRPr sz="1100">
                <a:solidFill>
                  <a:srgbClr val="888888"/>
                </a:solidFill>
                <a:latin typeface="Raleway"/>
                <a:ea typeface="Raleway"/>
                <a:cs typeface="Raleway"/>
                <a:sym typeface="Raleway"/>
              </a:defRPr>
            </a:lvl8pPr>
            <a:lvl9pPr marL="0" marR="0" lvl="8" indent="0" algn="r" rtl="0">
              <a:spcBef>
                <a:spcPts val="0"/>
              </a:spcBef>
              <a:buNone/>
              <a:defRPr sz="1100">
                <a:solidFill>
                  <a:srgbClr val="888888"/>
                </a:solidFill>
                <a:latin typeface="Raleway"/>
                <a:ea typeface="Raleway"/>
                <a:cs typeface="Raleway"/>
                <a:sym typeface="Raleway"/>
              </a:defRPr>
            </a:lvl9pPr>
          </a:lstStyle>
          <a:p>
            <a:pPr marL="0" lvl="0" indent="0"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arrange avatars">
  <p:cSld name="arrange avatars">
    <p:spTree>
      <p:nvGrpSpPr>
        <p:cNvPr id="1" name="Shape 636"/>
        <p:cNvGrpSpPr/>
        <p:nvPr/>
      </p:nvGrpSpPr>
      <p:grpSpPr>
        <a:xfrm>
          <a:off x="0" y="0"/>
          <a:ext cx="0" cy="0"/>
          <a:chOff x="0" y="0"/>
          <a:chExt cx="0" cy="0"/>
        </a:xfrm>
      </p:grpSpPr>
      <p:sp>
        <p:nvSpPr>
          <p:cNvPr id="637" name="Shape 637"/>
          <p:cNvSpPr txBox="1">
            <a:spLocks noGrp="1"/>
          </p:cNvSpPr>
          <p:nvPr>
            <p:ph type="title"/>
          </p:nvPr>
        </p:nvSpPr>
        <p:spPr>
          <a:xfrm>
            <a:off x="447793" y="145248"/>
            <a:ext cx="6096000" cy="3957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sp>
        <p:nvSpPr>
          <p:cNvPr id="638" name="Shape 638"/>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639" name="Shape 63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
        <p:nvSpPr>
          <p:cNvPr id="640" name="Shape 640"/>
          <p:cNvSpPr/>
          <p:nvPr/>
        </p:nvSpPr>
        <p:spPr>
          <a:xfrm>
            <a:off x="4145936" y="5052688"/>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41" name="Shape 641"/>
          <p:cNvGrpSpPr/>
          <p:nvPr/>
        </p:nvGrpSpPr>
        <p:grpSpPr>
          <a:xfrm>
            <a:off x="2415383" y="1232065"/>
            <a:ext cx="4453656" cy="3254508"/>
            <a:chOff x="2415382" y="1108869"/>
            <a:chExt cx="4453656" cy="2929087"/>
          </a:xfrm>
        </p:grpSpPr>
        <p:sp>
          <p:nvSpPr>
            <p:cNvPr id="642" name="Shape 642"/>
            <p:cNvSpPr/>
            <p:nvPr/>
          </p:nvSpPr>
          <p:spPr>
            <a:xfrm>
              <a:off x="4546600" y="1994694"/>
              <a:ext cx="1246200" cy="56520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3" name="Shape 643"/>
            <p:cNvSpPr/>
            <p:nvPr/>
          </p:nvSpPr>
          <p:spPr>
            <a:xfrm>
              <a:off x="4546600" y="1994694"/>
              <a:ext cx="1246200" cy="56520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4" name="Shape 644"/>
            <p:cNvSpPr/>
            <p:nvPr/>
          </p:nvSpPr>
          <p:spPr>
            <a:xfrm>
              <a:off x="5035550" y="1588294"/>
              <a:ext cx="268200" cy="560400"/>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9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5" name="Shape 645"/>
            <p:cNvSpPr/>
            <p:nvPr/>
          </p:nvSpPr>
          <p:spPr>
            <a:xfrm>
              <a:off x="4859338" y="1553369"/>
              <a:ext cx="112800" cy="163500"/>
            </a:xfrm>
            <a:custGeom>
              <a:avLst/>
              <a:gdLst/>
              <a:ahLst/>
              <a:cxnLst/>
              <a:rect l="0" t="0" r="0" b="0"/>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6" name="Shape 646"/>
            <p:cNvSpPr/>
            <p:nvPr/>
          </p:nvSpPr>
          <p:spPr>
            <a:xfrm>
              <a:off x="5365750" y="1553369"/>
              <a:ext cx="112800" cy="163500"/>
            </a:xfrm>
            <a:custGeom>
              <a:avLst/>
              <a:gdLst/>
              <a:ahLst/>
              <a:cxnLst/>
              <a:rect l="0" t="0" r="0" b="0"/>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7" name="Shape 647"/>
            <p:cNvSpPr/>
            <p:nvPr/>
          </p:nvSpPr>
          <p:spPr>
            <a:xfrm>
              <a:off x="5024438" y="1958182"/>
              <a:ext cx="146100" cy="282600"/>
            </a:xfrm>
            <a:custGeom>
              <a:avLst/>
              <a:gdLst/>
              <a:ahLst/>
              <a:cxnLst/>
              <a:rect l="0" t="0" r="0" b="0"/>
              <a:pathLst>
                <a:path w="120000" h="120000" extrusionOk="0">
                  <a:moveTo>
                    <a:pt x="9130" y="0"/>
                  </a:moveTo>
                  <a:lnTo>
                    <a:pt x="0" y="18876"/>
                  </a:lnTo>
                  <a:lnTo>
                    <a:pt x="26086" y="120000"/>
                  </a:lnTo>
                  <a:lnTo>
                    <a:pt x="120000" y="70786"/>
                  </a:lnTo>
                  <a:lnTo>
                    <a:pt x="913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8" name="Shape 648"/>
            <p:cNvSpPr/>
            <p:nvPr/>
          </p:nvSpPr>
          <p:spPr>
            <a:xfrm>
              <a:off x="5024438" y="1958182"/>
              <a:ext cx="146100" cy="282600"/>
            </a:xfrm>
            <a:custGeom>
              <a:avLst/>
              <a:gdLst/>
              <a:ahLst/>
              <a:cxnLst/>
              <a:rect l="0" t="0" r="0" b="0"/>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9" name="Shape 649"/>
            <p:cNvSpPr/>
            <p:nvPr/>
          </p:nvSpPr>
          <p:spPr>
            <a:xfrm>
              <a:off x="5035550" y="1902619"/>
              <a:ext cx="268200" cy="92100"/>
            </a:xfrm>
            <a:custGeom>
              <a:avLst/>
              <a:gdLst/>
              <a:ahLst/>
              <a:cxnLst/>
              <a:rect l="0" t="0" r="0" b="0"/>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7E"/>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0" name="Shape 650"/>
            <p:cNvSpPr/>
            <p:nvPr/>
          </p:nvSpPr>
          <p:spPr>
            <a:xfrm>
              <a:off x="4757738" y="1205707"/>
              <a:ext cx="823800" cy="758700"/>
            </a:xfrm>
            <a:custGeom>
              <a:avLst/>
              <a:gdLst/>
              <a:ahLst/>
              <a:cxnLst/>
              <a:rect l="0" t="0" r="0" b="0"/>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1" name="Shape 651"/>
            <p:cNvSpPr/>
            <p:nvPr/>
          </p:nvSpPr>
          <p:spPr>
            <a:xfrm>
              <a:off x="4810125" y="1158082"/>
              <a:ext cx="673200" cy="517500"/>
            </a:xfrm>
            <a:custGeom>
              <a:avLst/>
              <a:gdLst/>
              <a:ahLst/>
              <a:cxnLst/>
              <a:rect l="0" t="0" r="0" b="0"/>
              <a:pathLst>
                <a:path w="120000" h="120000" extrusionOk="0">
                  <a:moveTo>
                    <a:pt x="116285" y="100248"/>
                  </a:moveTo>
                  <a:cubicBezTo>
                    <a:pt x="120000" y="76024"/>
                    <a:pt x="117428" y="19378"/>
                    <a:pt x="103142" y="21242"/>
                  </a:cubicBezTo>
                  <a:cubicBezTo>
                    <a:pt x="89428" y="3354"/>
                    <a:pt x="42571" y="0"/>
                    <a:pt x="29428" y="19378"/>
                  </a:cubicBezTo>
                  <a:cubicBezTo>
                    <a:pt x="0" y="26832"/>
                    <a:pt x="13714" y="100621"/>
                    <a:pt x="13714" y="100621"/>
                  </a:cubicBezTo>
                  <a:cubicBezTo>
                    <a:pt x="14571" y="108074"/>
                    <a:pt x="16000" y="114409"/>
                    <a:pt x="17142" y="120000"/>
                  </a:cubicBezTo>
                  <a:cubicBezTo>
                    <a:pt x="19142" y="120000"/>
                    <a:pt x="21142" y="119627"/>
                    <a:pt x="23142" y="119627"/>
                  </a:cubicBezTo>
                  <a:cubicBezTo>
                    <a:pt x="21142" y="114409"/>
                    <a:pt x="19142" y="109192"/>
                    <a:pt x="18571" y="105465"/>
                  </a:cubicBezTo>
                  <a:cubicBezTo>
                    <a:pt x="18285" y="103229"/>
                    <a:pt x="17428" y="95403"/>
                    <a:pt x="17428" y="93540"/>
                  </a:cubicBezTo>
                  <a:cubicBezTo>
                    <a:pt x="17714" y="80124"/>
                    <a:pt x="25142" y="41366"/>
                    <a:pt x="38000" y="38385"/>
                  </a:cubicBezTo>
                  <a:cubicBezTo>
                    <a:pt x="42857" y="37267"/>
                    <a:pt x="55142" y="51801"/>
                    <a:pt x="63428" y="51801"/>
                  </a:cubicBezTo>
                  <a:cubicBezTo>
                    <a:pt x="71714" y="51428"/>
                    <a:pt x="82571" y="36894"/>
                    <a:pt x="88000" y="37639"/>
                  </a:cubicBezTo>
                  <a:cubicBezTo>
                    <a:pt x="101428" y="40248"/>
                    <a:pt x="112571" y="75652"/>
                    <a:pt x="112285" y="92795"/>
                  </a:cubicBezTo>
                  <a:cubicBezTo>
                    <a:pt x="112285" y="95031"/>
                    <a:pt x="110285" y="108447"/>
                    <a:pt x="107142" y="117763"/>
                  </a:cubicBezTo>
                  <a:cubicBezTo>
                    <a:pt x="109142" y="117391"/>
                    <a:pt x="111428" y="117391"/>
                    <a:pt x="113428" y="117018"/>
                  </a:cubicBezTo>
                  <a:cubicBezTo>
                    <a:pt x="114571" y="112173"/>
                    <a:pt x="115428" y="106583"/>
                    <a:pt x="116285" y="100248"/>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2" name="Shape 652"/>
            <p:cNvSpPr/>
            <p:nvPr/>
          </p:nvSpPr>
          <p:spPr>
            <a:xfrm>
              <a:off x="5170488" y="1958182"/>
              <a:ext cx="142800" cy="284100"/>
            </a:xfrm>
            <a:custGeom>
              <a:avLst/>
              <a:gdLst/>
              <a:ahLst/>
              <a:cxnLst/>
              <a:rect l="0" t="0" r="0" b="0"/>
              <a:pathLst>
                <a:path w="120000" h="120000" extrusionOk="0">
                  <a:moveTo>
                    <a:pt x="112000" y="0"/>
                  </a:moveTo>
                  <a:lnTo>
                    <a:pt x="120000" y="18770"/>
                  </a:lnTo>
                  <a:lnTo>
                    <a:pt x="93333" y="120000"/>
                  </a:lnTo>
                  <a:lnTo>
                    <a:pt x="0" y="70391"/>
                  </a:lnTo>
                  <a:lnTo>
                    <a:pt x="11200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3" name="Shape 653"/>
            <p:cNvSpPr/>
            <p:nvPr/>
          </p:nvSpPr>
          <p:spPr>
            <a:xfrm>
              <a:off x="5170488" y="1958182"/>
              <a:ext cx="142800" cy="284100"/>
            </a:xfrm>
            <a:custGeom>
              <a:avLst/>
              <a:gdLst/>
              <a:ahLst/>
              <a:cxnLst/>
              <a:rect l="0" t="0" r="0" b="0"/>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4" name="Shape 654"/>
            <p:cNvSpPr/>
            <p:nvPr/>
          </p:nvSpPr>
          <p:spPr>
            <a:xfrm>
              <a:off x="5170488" y="2124869"/>
              <a:ext cx="0" cy="0"/>
            </a:xfrm>
            <a:custGeom>
              <a:avLst/>
              <a:gdLst/>
              <a:ahLst/>
              <a:cxnLst/>
              <a:rect l="0" t="0" r="0" b="0"/>
              <a:pathLst>
                <a:path w="120000" h="120000" extrusionOk="0">
                  <a:moveTo>
                    <a:pt x="0" y="0"/>
                  </a:moveTo>
                  <a:lnTo>
                    <a:pt x="0" y="0"/>
                  </a:lnTo>
                  <a:lnTo>
                    <a:pt x="0" y="0"/>
                  </a:lnTo>
                  <a:close/>
                </a:path>
              </a:pathLst>
            </a:custGeom>
            <a:solidFill>
              <a:srgbClr val="30303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5" name="Shape 655"/>
            <p:cNvSpPr/>
            <p:nvPr/>
          </p:nvSpPr>
          <p:spPr>
            <a:xfrm>
              <a:off x="5170488" y="2124869"/>
              <a:ext cx="0" cy="0"/>
            </a:xfrm>
            <a:custGeom>
              <a:avLst/>
              <a:gdLst/>
              <a:ahLst/>
              <a:cxnLst/>
              <a:rect l="0" t="0" r="0" b="0"/>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6" name="Shape 656"/>
            <p:cNvSpPr/>
            <p:nvPr/>
          </p:nvSpPr>
          <p:spPr>
            <a:xfrm>
              <a:off x="5035550" y="1953419"/>
              <a:ext cx="268200" cy="171300"/>
            </a:xfrm>
            <a:custGeom>
              <a:avLst/>
              <a:gdLst/>
              <a:ahLst/>
              <a:cxnLst/>
              <a:rect l="0" t="0" r="0" b="0"/>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E9BE9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7" name="Shape 657"/>
            <p:cNvSpPr/>
            <p:nvPr/>
          </p:nvSpPr>
          <p:spPr>
            <a:xfrm>
              <a:off x="5035550" y="1953419"/>
              <a:ext cx="268200" cy="171300"/>
            </a:xfrm>
            <a:custGeom>
              <a:avLst/>
              <a:gdLst/>
              <a:ahLst/>
              <a:cxnLst/>
              <a:rect l="0" t="0" r="0" b="0"/>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8" name="Shape 658"/>
            <p:cNvSpPr/>
            <p:nvPr/>
          </p:nvSpPr>
          <p:spPr>
            <a:xfrm>
              <a:off x="5145088" y="2237582"/>
              <a:ext cx="49200" cy="1500"/>
            </a:xfrm>
            <a:prstGeom prst="rect">
              <a:avLst/>
            </a:prstGeom>
            <a:solidFill>
              <a:srgbClr val="2E2E2E"/>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9" name="Shape 659"/>
            <p:cNvSpPr/>
            <p:nvPr/>
          </p:nvSpPr>
          <p:spPr>
            <a:xfrm>
              <a:off x="5145088" y="22375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0" name="Shape 660"/>
            <p:cNvSpPr/>
            <p:nvPr/>
          </p:nvSpPr>
          <p:spPr>
            <a:xfrm>
              <a:off x="5011738" y="1745457"/>
              <a:ext cx="315900" cy="45900"/>
            </a:xfrm>
            <a:custGeom>
              <a:avLst/>
              <a:gdLst/>
              <a:ahLst/>
              <a:cxnLst/>
              <a:rect l="0" t="0" r="0" b="0"/>
              <a:pathLst>
                <a:path w="120000" h="120000" extrusionOk="0">
                  <a:moveTo>
                    <a:pt x="63959" y="0"/>
                  </a:moveTo>
                  <a:cubicBezTo>
                    <a:pt x="61522" y="0"/>
                    <a:pt x="60304" y="20689"/>
                    <a:pt x="60304" y="20689"/>
                  </a:cubicBezTo>
                  <a:cubicBezTo>
                    <a:pt x="60304" y="20689"/>
                    <a:pt x="58477" y="0"/>
                    <a:pt x="56040" y="0"/>
                  </a:cubicBezTo>
                  <a:cubicBezTo>
                    <a:pt x="47512" y="0"/>
                    <a:pt x="10355" y="24827"/>
                    <a:pt x="0" y="120000"/>
                  </a:cubicBezTo>
                  <a:cubicBezTo>
                    <a:pt x="0" y="120000"/>
                    <a:pt x="51776" y="111724"/>
                    <a:pt x="54822" y="107586"/>
                  </a:cubicBezTo>
                  <a:cubicBezTo>
                    <a:pt x="57258" y="99310"/>
                    <a:pt x="60304" y="62068"/>
                    <a:pt x="60304" y="62068"/>
                  </a:cubicBezTo>
                  <a:cubicBezTo>
                    <a:pt x="60304" y="62068"/>
                    <a:pt x="62741" y="99310"/>
                    <a:pt x="65177" y="107586"/>
                  </a:cubicBezTo>
                  <a:cubicBezTo>
                    <a:pt x="68223" y="111724"/>
                    <a:pt x="120000" y="120000"/>
                    <a:pt x="120000" y="120000"/>
                  </a:cubicBezTo>
                  <a:cubicBezTo>
                    <a:pt x="109644" y="24827"/>
                    <a:pt x="73096" y="0"/>
                    <a:pt x="63959" y="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1" name="Shape 661"/>
            <p:cNvSpPr/>
            <p:nvPr/>
          </p:nvSpPr>
          <p:spPr>
            <a:xfrm>
              <a:off x="3454400" y="1994694"/>
              <a:ext cx="1247700" cy="56520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2" name="Shape 662"/>
            <p:cNvSpPr/>
            <p:nvPr/>
          </p:nvSpPr>
          <p:spPr>
            <a:xfrm>
              <a:off x="3454400" y="1994694"/>
              <a:ext cx="1247700" cy="56520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3" name="Shape 663"/>
            <p:cNvSpPr/>
            <p:nvPr/>
          </p:nvSpPr>
          <p:spPr>
            <a:xfrm>
              <a:off x="3944938" y="1588294"/>
              <a:ext cx="266700" cy="560400"/>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4" name="Shape 664"/>
            <p:cNvSpPr/>
            <p:nvPr/>
          </p:nvSpPr>
          <p:spPr>
            <a:xfrm>
              <a:off x="3767138" y="1553369"/>
              <a:ext cx="112800" cy="163500"/>
            </a:xfrm>
            <a:custGeom>
              <a:avLst/>
              <a:gdLst/>
              <a:ahLst/>
              <a:cxnLst/>
              <a:rect l="0" t="0" r="0" b="0"/>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5" name="Shape 665"/>
            <p:cNvSpPr/>
            <p:nvPr/>
          </p:nvSpPr>
          <p:spPr>
            <a:xfrm>
              <a:off x="4275138" y="1553369"/>
              <a:ext cx="112800" cy="163500"/>
            </a:xfrm>
            <a:custGeom>
              <a:avLst/>
              <a:gdLst/>
              <a:ahLst/>
              <a:cxnLst/>
              <a:rect l="0" t="0" r="0" b="0"/>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6" name="Shape 666"/>
            <p:cNvSpPr/>
            <p:nvPr/>
          </p:nvSpPr>
          <p:spPr>
            <a:xfrm>
              <a:off x="3944938" y="1902619"/>
              <a:ext cx="266700" cy="92100"/>
            </a:xfrm>
            <a:custGeom>
              <a:avLst/>
              <a:gdLst/>
              <a:ahLst/>
              <a:cxnLst/>
              <a:rect l="0" t="0" r="0" b="0"/>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78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7" name="Shape 667"/>
            <p:cNvSpPr/>
            <p:nvPr/>
          </p:nvSpPr>
          <p:spPr>
            <a:xfrm>
              <a:off x="3667125" y="1205707"/>
              <a:ext cx="822300" cy="758700"/>
            </a:xfrm>
            <a:custGeom>
              <a:avLst/>
              <a:gdLst/>
              <a:ahLst/>
              <a:cxnLst/>
              <a:rect l="0" t="0" r="0" b="0"/>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8" name="Shape 668"/>
            <p:cNvSpPr/>
            <p:nvPr/>
          </p:nvSpPr>
          <p:spPr>
            <a:xfrm>
              <a:off x="3762375" y="1108869"/>
              <a:ext cx="649200" cy="582600"/>
            </a:xfrm>
            <a:custGeom>
              <a:avLst/>
              <a:gdLst/>
              <a:ahLst/>
              <a:cxnLst/>
              <a:rect l="0" t="0" r="0" b="0"/>
              <a:pathLst>
                <a:path w="120000" h="120000" extrusionOk="0">
                  <a:moveTo>
                    <a:pt x="92673" y="22479"/>
                  </a:moveTo>
                  <a:cubicBezTo>
                    <a:pt x="66831" y="0"/>
                    <a:pt x="27029" y="13223"/>
                    <a:pt x="15148" y="32066"/>
                  </a:cubicBezTo>
                  <a:cubicBezTo>
                    <a:pt x="0" y="55537"/>
                    <a:pt x="5346" y="91239"/>
                    <a:pt x="8910" y="118016"/>
                  </a:cubicBezTo>
                  <a:cubicBezTo>
                    <a:pt x="8910" y="118016"/>
                    <a:pt x="8910" y="118016"/>
                    <a:pt x="8910" y="118016"/>
                  </a:cubicBezTo>
                  <a:cubicBezTo>
                    <a:pt x="8910" y="118347"/>
                    <a:pt x="8910" y="118677"/>
                    <a:pt x="9207" y="119008"/>
                  </a:cubicBezTo>
                  <a:cubicBezTo>
                    <a:pt x="9207" y="119008"/>
                    <a:pt x="9504" y="119669"/>
                    <a:pt x="9801" y="120000"/>
                  </a:cubicBezTo>
                  <a:cubicBezTo>
                    <a:pt x="9801" y="120000"/>
                    <a:pt x="10693" y="120000"/>
                    <a:pt x="10990" y="119669"/>
                  </a:cubicBezTo>
                  <a:cubicBezTo>
                    <a:pt x="11287" y="119669"/>
                    <a:pt x="11287" y="119338"/>
                    <a:pt x="11287" y="119338"/>
                  </a:cubicBezTo>
                  <a:cubicBezTo>
                    <a:pt x="11287" y="117024"/>
                    <a:pt x="11287" y="112396"/>
                    <a:pt x="11287" y="112066"/>
                  </a:cubicBezTo>
                  <a:cubicBezTo>
                    <a:pt x="10990" y="108429"/>
                    <a:pt x="10099" y="105123"/>
                    <a:pt x="9801" y="101487"/>
                  </a:cubicBezTo>
                  <a:cubicBezTo>
                    <a:pt x="12178" y="84297"/>
                    <a:pt x="19306" y="80991"/>
                    <a:pt x="22871" y="60495"/>
                  </a:cubicBezTo>
                  <a:cubicBezTo>
                    <a:pt x="23762" y="59173"/>
                    <a:pt x="24653" y="57851"/>
                    <a:pt x="25544" y="56528"/>
                  </a:cubicBezTo>
                  <a:cubicBezTo>
                    <a:pt x="26435" y="55206"/>
                    <a:pt x="27623" y="53553"/>
                    <a:pt x="28811" y="52231"/>
                  </a:cubicBezTo>
                  <a:cubicBezTo>
                    <a:pt x="29405" y="51900"/>
                    <a:pt x="30000" y="51570"/>
                    <a:pt x="30594" y="50909"/>
                  </a:cubicBezTo>
                  <a:cubicBezTo>
                    <a:pt x="44554" y="45289"/>
                    <a:pt x="58811" y="52231"/>
                    <a:pt x="71881" y="57851"/>
                  </a:cubicBezTo>
                  <a:cubicBezTo>
                    <a:pt x="76930" y="60165"/>
                    <a:pt x="77524" y="50247"/>
                    <a:pt x="83168" y="49917"/>
                  </a:cubicBezTo>
                  <a:cubicBezTo>
                    <a:pt x="85544" y="49586"/>
                    <a:pt x="90297" y="58512"/>
                    <a:pt x="92376" y="58181"/>
                  </a:cubicBezTo>
                  <a:cubicBezTo>
                    <a:pt x="111980" y="55867"/>
                    <a:pt x="103663" y="88925"/>
                    <a:pt x="106930" y="104132"/>
                  </a:cubicBezTo>
                  <a:cubicBezTo>
                    <a:pt x="106336" y="106776"/>
                    <a:pt x="106039" y="109421"/>
                    <a:pt x="105742" y="112066"/>
                  </a:cubicBezTo>
                  <a:cubicBezTo>
                    <a:pt x="105742" y="112396"/>
                    <a:pt x="105742" y="117024"/>
                    <a:pt x="105742" y="119338"/>
                  </a:cubicBezTo>
                  <a:cubicBezTo>
                    <a:pt x="105742" y="119338"/>
                    <a:pt x="105742" y="119669"/>
                    <a:pt x="106039" y="119669"/>
                  </a:cubicBezTo>
                  <a:cubicBezTo>
                    <a:pt x="106336" y="120000"/>
                    <a:pt x="107227" y="120000"/>
                    <a:pt x="107227" y="120000"/>
                  </a:cubicBezTo>
                  <a:cubicBezTo>
                    <a:pt x="107524" y="119669"/>
                    <a:pt x="107821" y="119008"/>
                    <a:pt x="107821" y="119008"/>
                  </a:cubicBezTo>
                  <a:cubicBezTo>
                    <a:pt x="108118" y="117685"/>
                    <a:pt x="108118" y="117024"/>
                    <a:pt x="108118" y="116033"/>
                  </a:cubicBezTo>
                  <a:cubicBezTo>
                    <a:pt x="108415" y="114710"/>
                    <a:pt x="108415" y="113057"/>
                    <a:pt x="108712" y="111735"/>
                  </a:cubicBezTo>
                  <a:cubicBezTo>
                    <a:pt x="112574" y="95206"/>
                    <a:pt x="120000" y="29421"/>
                    <a:pt x="92673" y="22479"/>
                  </a:cubicBezTo>
                  <a:close/>
                  <a:moveTo>
                    <a:pt x="53465" y="44628"/>
                  </a:moveTo>
                  <a:cubicBezTo>
                    <a:pt x="53168" y="44628"/>
                    <a:pt x="52574" y="44297"/>
                    <a:pt x="52277" y="44297"/>
                  </a:cubicBezTo>
                  <a:cubicBezTo>
                    <a:pt x="52871" y="44297"/>
                    <a:pt x="53465" y="44628"/>
                    <a:pt x="54059" y="44628"/>
                  </a:cubicBezTo>
                  <a:cubicBezTo>
                    <a:pt x="54059" y="44628"/>
                    <a:pt x="53762" y="44628"/>
                    <a:pt x="53465"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9" name="Shape 669"/>
            <p:cNvSpPr/>
            <p:nvPr/>
          </p:nvSpPr>
          <p:spPr>
            <a:xfrm>
              <a:off x="4052888" y="2237582"/>
              <a:ext cx="50700" cy="1500"/>
            </a:xfrm>
            <a:prstGeom prst="rect">
              <a:avLst/>
            </a:prstGeom>
            <a:solidFill>
              <a:srgbClr val="B5323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0" name="Shape 670"/>
            <p:cNvSpPr/>
            <p:nvPr/>
          </p:nvSpPr>
          <p:spPr>
            <a:xfrm>
              <a:off x="4052888" y="2237582"/>
              <a:ext cx="50700" cy="15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1" name="Shape 671"/>
            <p:cNvSpPr/>
            <p:nvPr/>
          </p:nvSpPr>
          <p:spPr>
            <a:xfrm>
              <a:off x="3640138" y="1173957"/>
              <a:ext cx="609600" cy="360300"/>
            </a:xfrm>
            <a:custGeom>
              <a:avLst/>
              <a:gdLst/>
              <a:ahLst/>
              <a:cxnLst/>
              <a:rect l="0" t="0" r="0" b="0"/>
              <a:pathLst>
                <a:path w="120000" h="120000" extrusionOk="0">
                  <a:moveTo>
                    <a:pt x="102000" y="27733"/>
                  </a:moveTo>
                  <a:cubicBezTo>
                    <a:pt x="102000" y="27733"/>
                    <a:pt x="78315" y="0"/>
                    <a:pt x="57473" y="14933"/>
                  </a:cubicBezTo>
                  <a:cubicBezTo>
                    <a:pt x="36315" y="29866"/>
                    <a:pt x="17684" y="35200"/>
                    <a:pt x="13263" y="25600"/>
                  </a:cubicBezTo>
                  <a:cubicBezTo>
                    <a:pt x="13263" y="25600"/>
                    <a:pt x="0" y="71466"/>
                    <a:pt x="24631" y="96000"/>
                  </a:cubicBezTo>
                  <a:cubicBezTo>
                    <a:pt x="48947" y="120000"/>
                    <a:pt x="76736" y="100800"/>
                    <a:pt x="84631" y="85866"/>
                  </a:cubicBezTo>
                  <a:cubicBezTo>
                    <a:pt x="92842" y="70933"/>
                    <a:pt x="105789" y="46933"/>
                    <a:pt x="113052" y="51733"/>
                  </a:cubicBezTo>
                  <a:cubicBezTo>
                    <a:pt x="120000" y="56533"/>
                    <a:pt x="102000" y="27733"/>
                    <a:pt x="102000" y="27733"/>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2" name="Shape 672"/>
            <p:cNvSpPr/>
            <p:nvPr/>
          </p:nvSpPr>
          <p:spPr>
            <a:xfrm>
              <a:off x="2844800" y="2547144"/>
              <a:ext cx="1247700" cy="56520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3" name="Shape 673"/>
            <p:cNvSpPr/>
            <p:nvPr/>
          </p:nvSpPr>
          <p:spPr>
            <a:xfrm>
              <a:off x="2844800" y="2547144"/>
              <a:ext cx="1247700" cy="56520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4" name="Shape 674"/>
            <p:cNvSpPr/>
            <p:nvPr/>
          </p:nvSpPr>
          <p:spPr>
            <a:xfrm>
              <a:off x="3335338" y="2140744"/>
              <a:ext cx="266700" cy="560400"/>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A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5" name="Shape 675"/>
            <p:cNvSpPr/>
            <p:nvPr/>
          </p:nvSpPr>
          <p:spPr>
            <a:xfrm>
              <a:off x="3157538" y="2105819"/>
              <a:ext cx="112800" cy="163500"/>
            </a:xfrm>
            <a:custGeom>
              <a:avLst/>
              <a:gdLst/>
              <a:ahLst/>
              <a:cxnLst/>
              <a:rect l="0" t="0" r="0" b="0"/>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6" name="Shape 676"/>
            <p:cNvSpPr/>
            <p:nvPr/>
          </p:nvSpPr>
          <p:spPr>
            <a:xfrm>
              <a:off x="3665538" y="2105819"/>
              <a:ext cx="112800" cy="163500"/>
            </a:xfrm>
            <a:custGeom>
              <a:avLst/>
              <a:gdLst/>
              <a:ahLst/>
              <a:cxnLst/>
              <a:rect l="0" t="0" r="0" b="0"/>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7" name="Shape 677"/>
            <p:cNvSpPr/>
            <p:nvPr/>
          </p:nvSpPr>
          <p:spPr>
            <a:xfrm>
              <a:off x="3543300" y="2550319"/>
              <a:ext cx="234900" cy="561900"/>
            </a:xfrm>
            <a:custGeom>
              <a:avLst/>
              <a:gdLst/>
              <a:ahLst/>
              <a:cxnLst/>
              <a:rect l="0" t="0" r="0" b="0"/>
              <a:pathLst>
                <a:path w="120000" h="120000" extrusionOk="0">
                  <a:moveTo>
                    <a:pt x="30000" y="0"/>
                  </a:moveTo>
                  <a:lnTo>
                    <a:pt x="30000" y="13220"/>
                  </a:lnTo>
                  <a:lnTo>
                    <a:pt x="0" y="119999"/>
                  </a:lnTo>
                  <a:lnTo>
                    <a:pt x="51891" y="119999"/>
                  </a:lnTo>
                  <a:lnTo>
                    <a:pt x="107027" y="72542"/>
                  </a:lnTo>
                  <a:lnTo>
                    <a:pt x="54324" y="57288"/>
                  </a:lnTo>
                  <a:lnTo>
                    <a:pt x="120000" y="44745"/>
                  </a:lnTo>
                  <a:lnTo>
                    <a:pt x="65675" y="6779"/>
                  </a:lnTo>
                  <a:lnTo>
                    <a:pt x="3000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8" name="Shape 678"/>
            <p:cNvSpPr/>
            <p:nvPr/>
          </p:nvSpPr>
          <p:spPr>
            <a:xfrm>
              <a:off x="3057525" y="1758157"/>
              <a:ext cx="822300" cy="758700"/>
            </a:xfrm>
            <a:custGeom>
              <a:avLst/>
              <a:gdLst/>
              <a:ahLst/>
              <a:cxnLst/>
              <a:rect l="0" t="0" r="0" b="0"/>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9" name="Shape 679"/>
            <p:cNvSpPr/>
            <p:nvPr/>
          </p:nvSpPr>
          <p:spPr>
            <a:xfrm>
              <a:off x="3194050" y="2169319"/>
              <a:ext cx="547800" cy="347700"/>
            </a:xfrm>
            <a:custGeom>
              <a:avLst/>
              <a:gdLst/>
              <a:ahLst/>
              <a:cxnLst/>
              <a:rect l="0" t="0" r="0" b="0"/>
              <a:pathLst>
                <a:path w="120000" h="120000" extrusionOk="0">
                  <a:moveTo>
                    <a:pt x="118596" y="2211"/>
                  </a:moveTo>
                  <a:cubicBezTo>
                    <a:pt x="118245" y="4976"/>
                    <a:pt x="117894" y="7188"/>
                    <a:pt x="117894" y="7188"/>
                  </a:cubicBezTo>
                  <a:cubicBezTo>
                    <a:pt x="117894" y="7188"/>
                    <a:pt x="109824" y="50322"/>
                    <a:pt x="102807" y="63594"/>
                  </a:cubicBezTo>
                  <a:cubicBezTo>
                    <a:pt x="89473" y="89585"/>
                    <a:pt x="71929" y="105622"/>
                    <a:pt x="60350" y="106175"/>
                  </a:cubicBezTo>
                  <a:cubicBezTo>
                    <a:pt x="48421" y="106175"/>
                    <a:pt x="31228" y="91244"/>
                    <a:pt x="17894" y="65806"/>
                  </a:cubicBezTo>
                  <a:cubicBezTo>
                    <a:pt x="12631" y="55852"/>
                    <a:pt x="2807" y="11059"/>
                    <a:pt x="2456" y="7188"/>
                  </a:cubicBezTo>
                  <a:cubicBezTo>
                    <a:pt x="2456" y="4976"/>
                    <a:pt x="2105" y="2211"/>
                    <a:pt x="1754" y="0"/>
                  </a:cubicBezTo>
                  <a:cubicBezTo>
                    <a:pt x="0" y="0"/>
                    <a:pt x="0" y="19354"/>
                    <a:pt x="0" y="19354"/>
                  </a:cubicBezTo>
                  <a:cubicBezTo>
                    <a:pt x="2456" y="42027"/>
                    <a:pt x="4561" y="56405"/>
                    <a:pt x="10175" y="69124"/>
                  </a:cubicBezTo>
                  <a:cubicBezTo>
                    <a:pt x="18947" y="88479"/>
                    <a:pt x="44210" y="120000"/>
                    <a:pt x="59649" y="120000"/>
                  </a:cubicBezTo>
                  <a:cubicBezTo>
                    <a:pt x="75087" y="120000"/>
                    <a:pt x="100000" y="88479"/>
                    <a:pt x="109122" y="69124"/>
                  </a:cubicBezTo>
                  <a:cubicBezTo>
                    <a:pt x="114736" y="56405"/>
                    <a:pt x="116140" y="39815"/>
                    <a:pt x="119298" y="16589"/>
                  </a:cubicBezTo>
                  <a:cubicBezTo>
                    <a:pt x="119298" y="16589"/>
                    <a:pt x="120000" y="2211"/>
                    <a:pt x="118596" y="2211"/>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0" name="Shape 680"/>
            <p:cNvSpPr/>
            <p:nvPr/>
          </p:nvSpPr>
          <p:spPr>
            <a:xfrm>
              <a:off x="3222625" y="2077244"/>
              <a:ext cx="504900" cy="184200"/>
            </a:xfrm>
            <a:custGeom>
              <a:avLst/>
              <a:gdLst/>
              <a:ahLst/>
              <a:cxnLst/>
              <a:rect l="0" t="0" r="0" b="0"/>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1" name="Shape 681"/>
            <p:cNvSpPr/>
            <p:nvPr/>
          </p:nvSpPr>
          <p:spPr>
            <a:xfrm>
              <a:off x="2670970" y="2516189"/>
              <a:ext cx="690600" cy="960300"/>
            </a:xfrm>
            <a:custGeom>
              <a:avLst/>
              <a:gdLst/>
              <a:ahLst/>
              <a:cxnLst/>
              <a:rect l="0" t="0" r="0" b="0"/>
              <a:pathLst>
                <a:path w="120000" h="120000" extrusionOk="0">
                  <a:moveTo>
                    <a:pt x="43255" y="11036"/>
                  </a:moveTo>
                  <a:cubicBezTo>
                    <a:pt x="47720" y="5217"/>
                    <a:pt x="82883" y="0"/>
                    <a:pt x="97116" y="20668"/>
                  </a:cubicBezTo>
                  <a:cubicBezTo>
                    <a:pt x="111627" y="41538"/>
                    <a:pt x="104372" y="48762"/>
                    <a:pt x="112186" y="55986"/>
                  </a:cubicBezTo>
                  <a:cubicBezTo>
                    <a:pt x="120000" y="63411"/>
                    <a:pt x="101581" y="120000"/>
                    <a:pt x="57209" y="119799"/>
                  </a:cubicBezTo>
                  <a:cubicBezTo>
                    <a:pt x="10046" y="119598"/>
                    <a:pt x="0" y="65418"/>
                    <a:pt x="9209" y="54581"/>
                  </a:cubicBezTo>
                  <a:cubicBezTo>
                    <a:pt x="18697" y="43545"/>
                    <a:pt x="10325" y="11036"/>
                    <a:pt x="43255" y="11036"/>
                  </a:cubicBezTo>
                </a:path>
              </a:pathLst>
            </a:custGeom>
            <a:solidFill>
              <a:srgbClr val="BF974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2" name="Shape 682"/>
            <p:cNvSpPr/>
            <p:nvPr/>
          </p:nvSpPr>
          <p:spPr>
            <a:xfrm>
              <a:off x="2415382" y="3375027"/>
              <a:ext cx="1184400" cy="442800"/>
            </a:xfrm>
            <a:custGeom>
              <a:avLst/>
              <a:gdLst/>
              <a:ahLst/>
              <a:cxnLst/>
              <a:rect l="0" t="0" r="0" b="0"/>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close/>
                </a:path>
              </a:pathLst>
            </a:custGeom>
            <a:solidFill>
              <a:srgbClr val="7491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3" name="Shape 683"/>
            <p:cNvSpPr/>
            <p:nvPr/>
          </p:nvSpPr>
          <p:spPr>
            <a:xfrm>
              <a:off x="2888457" y="3375027"/>
              <a:ext cx="238200" cy="442800"/>
            </a:xfrm>
            <a:custGeom>
              <a:avLst/>
              <a:gdLst/>
              <a:ahLst/>
              <a:cxnLst/>
              <a:rect l="0" t="0" r="0" b="0"/>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4" name="Shape 684"/>
            <p:cNvSpPr/>
            <p:nvPr/>
          </p:nvSpPr>
          <p:spPr>
            <a:xfrm>
              <a:off x="2890045" y="2976564"/>
              <a:ext cx="234900" cy="571500"/>
            </a:xfrm>
            <a:custGeom>
              <a:avLst/>
              <a:gdLst/>
              <a:ahLst/>
              <a:cxnLst/>
              <a:rect l="0" t="0" r="0" b="0"/>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BC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85" name="Shape 685"/>
            <p:cNvGrpSpPr/>
            <p:nvPr/>
          </p:nvGrpSpPr>
          <p:grpSpPr>
            <a:xfrm>
              <a:off x="3186172" y="2302670"/>
              <a:ext cx="468241" cy="828601"/>
              <a:chOff x="2548790" y="2218532"/>
              <a:chExt cx="468241" cy="828601"/>
            </a:xfrm>
          </p:grpSpPr>
          <p:grpSp>
            <p:nvGrpSpPr>
              <p:cNvPr id="686" name="Shape 686"/>
              <p:cNvGrpSpPr/>
              <p:nvPr/>
            </p:nvGrpSpPr>
            <p:grpSpPr>
              <a:xfrm>
                <a:off x="2663031" y="2218532"/>
                <a:ext cx="354000" cy="827112"/>
                <a:chOff x="2291616" y="2152651"/>
                <a:chExt cx="354000" cy="827112"/>
              </a:xfrm>
            </p:grpSpPr>
            <p:sp>
              <p:nvSpPr>
                <p:cNvPr id="687" name="Shape 687"/>
                <p:cNvSpPr/>
                <p:nvPr/>
              </p:nvSpPr>
              <p:spPr>
                <a:xfrm>
                  <a:off x="2291616" y="2544763"/>
                  <a:ext cx="354000" cy="435000"/>
                </a:xfrm>
                <a:custGeom>
                  <a:avLst/>
                  <a:gdLst/>
                  <a:ahLst/>
                  <a:cxnLst/>
                  <a:rect l="0" t="0" r="0" b="0"/>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8" name="Shape 688"/>
                <p:cNvSpPr/>
                <p:nvPr/>
              </p:nvSpPr>
              <p:spPr>
                <a:xfrm>
                  <a:off x="2420204" y="2544763"/>
                  <a:ext cx="114300" cy="112800"/>
                </a:xfrm>
                <a:custGeom>
                  <a:avLst/>
                  <a:gdLst/>
                  <a:ahLst/>
                  <a:cxnLst/>
                  <a:rect l="0" t="0" r="0" b="0"/>
                  <a:pathLst>
                    <a:path w="120000" h="120000" extrusionOk="0">
                      <a:moveTo>
                        <a:pt x="0" y="66857"/>
                      </a:moveTo>
                      <a:cubicBezTo>
                        <a:pt x="33802" y="120000"/>
                        <a:pt x="33802" y="120000"/>
                        <a:pt x="33802" y="120000"/>
                      </a:cubicBezTo>
                      <a:cubicBezTo>
                        <a:pt x="50704" y="120000"/>
                        <a:pt x="69295" y="120000"/>
                        <a:pt x="86197" y="120000"/>
                      </a:cubicBezTo>
                      <a:cubicBezTo>
                        <a:pt x="120000" y="66857"/>
                        <a:pt x="120000" y="66857"/>
                        <a:pt x="120000" y="66857"/>
                      </a:cubicBezTo>
                      <a:cubicBezTo>
                        <a:pt x="60845" y="0"/>
                        <a:pt x="60845" y="0"/>
                        <a:pt x="60845" y="0"/>
                      </a:cubicBezTo>
                      <a:cubicBezTo>
                        <a:pt x="0" y="66857"/>
                        <a:pt x="0" y="66857"/>
                        <a:pt x="0" y="66857"/>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9" name="Shape 689"/>
                <p:cNvSpPr/>
                <p:nvPr/>
              </p:nvSpPr>
              <p:spPr>
                <a:xfrm>
                  <a:off x="2405916" y="2657476"/>
                  <a:ext cx="142800" cy="322200"/>
                </a:xfrm>
                <a:custGeom>
                  <a:avLst/>
                  <a:gdLst/>
                  <a:ahLst/>
                  <a:cxnLst/>
                  <a:rect l="0" t="0" r="0" b="0"/>
                  <a:pathLst>
                    <a:path w="120000" h="120000" extrusionOk="0">
                      <a:moveTo>
                        <a:pt x="38666" y="0"/>
                      </a:moveTo>
                      <a:lnTo>
                        <a:pt x="0" y="120000"/>
                      </a:lnTo>
                      <a:lnTo>
                        <a:pt x="120000" y="120000"/>
                      </a:lnTo>
                      <a:lnTo>
                        <a:pt x="81333" y="0"/>
                      </a:lnTo>
                      <a:lnTo>
                        <a:pt x="38666" y="0"/>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0" name="Shape 690"/>
                <p:cNvSpPr/>
                <p:nvPr/>
              </p:nvSpPr>
              <p:spPr>
                <a:xfrm>
                  <a:off x="2405916" y="2657476"/>
                  <a:ext cx="142800" cy="322200"/>
                </a:xfrm>
                <a:custGeom>
                  <a:avLst/>
                  <a:gdLst/>
                  <a:ahLst/>
                  <a:cxnLst/>
                  <a:rect l="0" t="0" r="0" b="0"/>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1" name="Shape 691"/>
                <p:cNvSpPr/>
                <p:nvPr/>
              </p:nvSpPr>
              <p:spPr>
                <a:xfrm>
                  <a:off x="2331304" y="2378076"/>
                  <a:ext cx="146100" cy="282600"/>
                </a:xfrm>
                <a:custGeom>
                  <a:avLst/>
                  <a:gdLst/>
                  <a:ahLst/>
                  <a:cxnLst/>
                  <a:rect l="0" t="0" r="0" b="0"/>
                  <a:pathLst>
                    <a:path w="120000" h="120000" extrusionOk="0">
                      <a:moveTo>
                        <a:pt x="10434" y="0"/>
                      </a:moveTo>
                      <a:lnTo>
                        <a:pt x="0" y="18876"/>
                      </a:lnTo>
                      <a:lnTo>
                        <a:pt x="27391" y="120000"/>
                      </a:lnTo>
                      <a:lnTo>
                        <a:pt x="120000" y="70786"/>
                      </a:lnTo>
                      <a:lnTo>
                        <a:pt x="10434"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2" name="Shape 692"/>
                <p:cNvSpPr/>
                <p:nvPr/>
              </p:nvSpPr>
              <p:spPr>
                <a:xfrm>
                  <a:off x="2331304" y="2378076"/>
                  <a:ext cx="146100" cy="282600"/>
                </a:xfrm>
                <a:custGeom>
                  <a:avLst/>
                  <a:gdLst/>
                  <a:ahLst/>
                  <a:cxnLst/>
                  <a:rect l="0" t="0" r="0" b="0"/>
                  <a:pathLst>
                    <a:path w="120000" h="120000" extrusionOk="0">
                      <a:moveTo>
                        <a:pt x="10434" y="0"/>
                      </a:moveTo>
                      <a:lnTo>
                        <a:pt x="0" y="18876"/>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3" name="Shape 693"/>
                <p:cNvSpPr/>
                <p:nvPr/>
              </p:nvSpPr>
              <p:spPr>
                <a:xfrm>
                  <a:off x="2344004" y="2322513"/>
                  <a:ext cx="266700" cy="92100"/>
                </a:xfrm>
                <a:custGeom>
                  <a:avLst/>
                  <a:gdLst/>
                  <a:ahLst/>
                  <a:cxnLst/>
                  <a:rect l="0" t="0" r="0" b="0"/>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8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4" name="Shape 694"/>
                <p:cNvSpPr/>
                <p:nvPr/>
              </p:nvSpPr>
              <p:spPr>
                <a:xfrm>
                  <a:off x="2477354" y="2378076"/>
                  <a:ext cx="142800" cy="284100"/>
                </a:xfrm>
                <a:custGeom>
                  <a:avLst/>
                  <a:gdLst/>
                  <a:ahLst/>
                  <a:cxnLst/>
                  <a:rect l="0" t="0" r="0" b="0"/>
                  <a:pathLst>
                    <a:path w="120000" h="120000" extrusionOk="0">
                      <a:moveTo>
                        <a:pt x="112000" y="0"/>
                      </a:moveTo>
                      <a:lnTo>
                        <a:pt x="120000" y="18770"/>
                      </a:lnTo>
                      <a:lnTo>
                        <a:pt x="93333" y="120000"/>
                      </a:lnTo>
                      <a:lnTo>
                        <a:pt x="0" y="70391"/>
                      </a:lnTo>
                      <a:lnTo>
                        <a:pt x="112000"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5" name="Shape 695"/>
                <p:cNvSpPr/>
                <p:nvPr/>
              </p:nvSpPr>
              <p:spPr>
                <a:xfrm>
                  <a:off x="2477354" y="2378076"/>
                  <a:ext cx="142800" cy="284100"/>
                </a:xfrm>
                <a:custGeom>
                  <a:avLst/>
                  <a:gdLst/>
                  <a:ahLst/>
                  <a:cxnLst/>
                  <a:rect l="0" t="0" r="0" b="0"/>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6" name="Shape 696"/>
                <p:cNvSpPr/>
                <p:nvPr/>
              </p:nvSpPr>
              <p:spPr>
                <a:xfrm>
                  <a:off x="2477354" y="2544763"/>
                  <a:ext cx="0" cy="0"/>
                </a:xfrm>
                <a:custGeom>
                  <a:avLst/>
                  <a:gdLst/>
                  <a:ahLst/>
                  <a:cxnLst/>
                  <a:rect l="0" t="0" r="0" b="0"/>
                  <a:pathLst>
                    <a:path w="120000" h="120000" extrusionOk="0">
                      <a:moveTo>
                        <a:pt x="0" y="0"/>
                      </a:moveTo>
                      <a:lnTo>
                        <a:pt x="0" y="0"/>
                      </a:lnTo>
                      <a:lnTo>
                        <a:pt x="0" y="0"/>
                      </a:lnTo>
                      <a:close/>
                    </a:path>
                  </a:pathLst>
                </a:custGeom>
                <a:solidFill>
                  <a:srgbClr val="E1E1E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7" name="Shape 697"/>
                <p:cNvSpPr/>
                <p:nvPr/>
              </p:nvSpPr>
              <p:spPr>
                <a:xfrm>
                  <a:off x="2477354" y="2544763"/>
                  <a:ext cx="0" cy="0"/>
                </a:xfrm>
                <a:custGeom>
                  <a:avLst/>
                  <a:gdLst/>
                  <a:ahLst/>
                  <a:cxnLst/>
                  <a:rect l="0" t="0" r="0" b="0"/>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8" name="Shape 698"/>
                <p:cNvSpPr/>
                <p:nvPr/>
              </p:nvSpPr>
              <p:spPr>
                <a:xfrm>
                  <a:off x="2344004" y="2373313"/>
                  <a:ext cx="266700" cy="171300"/>
                </a:xfrm>
                <a:custGeom>
                  <a:avLst/>
                  <a:gdLst/>
                  <a:ahLst/>
                  <a:cxnLst/>
                  <a:rect l="0" t="0" r="0" b="0"/>
                  <a:pathLst>
                    <a:path w="120000" h="120000" extrusionOk="0">
                      <a:moveTo>
                        <a:pt x="120000" y="0"/>
                      </a:moveTo>
                      <a:lnTo>
                        <a:pt x="60000" y="116666"/>
                      </a:lnTo>
                      <a:lnTo>
                        <a:pt x="0" y="0"/>
                      </a:lnTo>
                      <a:lnTo>
                        <a:pt x="0" y="3333"/>
                      </a:lnTo>
                      <a:lnTo>
                        <a:pt x="60000" y="120000"/>
                      </a:lnTo>
                      <a:lnTo>
                        <a:pt x="60000" y="120000"/>
                      </a:lnTo>
                      <a:lnTo>
                        <a:pt x="120000" y="3333"/>
                      </a:lnTo>
                      <a:lnTo>
                        <a:pt x="120000" y="0"/>
                      </a:lnTo>
                      <a:close/>
                    </a:path>
                  </a:pathLst>
                </a:custGeom>
                <a:solidFill>
                  <a:srgbClr val="E9BEA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9" name="Shape 699"/>
                <p:cNvSpPr/>
                <p:nvPr/>
              </p:nvSpPr>
              <p:spPr>
                <a:xfrm>
                  <a:off x="2344004" y="2373313"/>
                  <a:ext cx="266700" cy="171300"/>
                </a:xfrm>
                <a:custGeom>
                  <a:avLst/>
                  <a:gdLst/>
                  <a:ahLst/>
                  <a:cxnLst/>
                  <a:rect l="0" t="0" r="0" b="0"/>
                  <a:pathLst>
                    <a:path w="120000" h="120000" extrusionOk="0">
                      <a:moveTo>
                        <a:pt x="120000" y="0"/>
                      </a:moveTo>
                      <a:lnTo>
                        <a:pt x="60000" y="116666"/>
                      </a:lnTo>
                      <a:lnTo>
                        <a:pt x="0" y="0"/>
                      </a:lnTo>
                      <a:lnTo>
                        <a:pt x="0" y="3333"/>
                      </a:lnTo>
                      <a:lnTo>
                        <a:pt x="60000" y="120000"/>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0" name="Shape 700"/>
                <p:cNvSpPr/>
                <p:nvPr/>
              </p:nvSpPr>
              <p:spPr>
                <a:xfrm>
                  <a:off x="2451954" y="2657476"/>
                  <a:ext cx="50700" cy="1500"/>
                </a:xfrm>
                <a:custGeom>
                  <a:avLst/>
                  <a:gdLst/>
                  <a:ahLst/>
                  <a:cxnLst/>
                  <a:rect l="0" t="0" r="0" b="0"/>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2F2F2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1" name="Shape 701"/>
                <p:cNvSpPr/>
                <p:nvPr/>
              </p:nvSpPr>
              <p:spPr>
                <a:xfrm>
                  <a:off x="2451954" y="2657476"/>
                  <a:ext cx="50700" cy="1500"/>
                </a:xfrm>
                <a:custGeom>
                  <a:avLst/>
                  <a:gdLst/>
                  <a:ahLst/>
                  <a:cxnLst/>
                  <a:rect l="0" t="0" r="0" b="0"/>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2" name="Shape 702"/>
                <p:cNvSpPr/>
                <p:nvPr/>
              </p:nvSpPr>
              <p:spPr>
                <a:xfrm>
                  <a:off x="2451954" y="2657476"/>
                  <a:ext cx="50700" cy="1500"/>
                </a:xfrm>
                <a:prstGeom prst="rect">
                  <a:avLst/>
                </a:prstGeom>
                <a:solidFill>
                  <a:srgbClr val="22737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3" name="Shape 703"/>
                <p:cNvSpPr/>
                <p:nvPr/>
              </p:nvSpPr>
              <p:spPr>
                <a:xfrm>
                  <a:off x="2451954" y="2657476"/>
                  <a:ext cx="50700" cy="15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4" name="Shape 704"/>
                <p:cNvSpPr/>
                <p:nvPr/>
              </p:nvSpPr>
              <p:spPr>
                <a:xfrm>
                  <a:off x="2340829" y="2152651"/>
                  <a:ext cx="276300" cy="169800"/>
                </a:xfrm>
                <a:custGeom>
                  <a:avLst/>
                  <a:gdLst/>
                  <a:ahLst/>
                  <a:cxnLst/>
                  <a:rect l="0" t="0" r="0" b="0"/>
                  <a:pathLst>
                    <a:path w="120000" h="120000" extrusionOk="0">
                      <a:moveTo>
                        <a:pt x="113720" y="41142"/>
                      </a:moveTo>
                      <a:cubicBezTo>
                        <a:pt x="109534" y="26285"/>
                        <a:pt x="76046" y="6857"/>
                        <a:pt x="70465" y="3428"/>
                      </a:cubicBezTo>
                      <a:cubicBezTo>
                        <a:pt x="64186" y="0"/>
                        <a:pt x="60000" y="12571"/>
                        <a:pt x="60000" y="12571"/>
                      </a:cubicBezTo>
                      <a:cubicBezTo>
                        <a:pt x="60000" y="12571"/>
                        <a:pt x="55813" y="0"/>
                        <a:pt x="49534" y="3428"/>
                      </a:cubicBezTo>
                      <a:cubicBezTo>
                        <a:pt x="43953" y="6857"/>
                        <a:pt x="10465" y="26285"/>
                        <a:pt x="6279" y="41142"/>
                      </a:cubicBezTo>
                      <a:cubicBezTo>
                        <a:pt x="2093" y="54857"/>
                        <a:pt x="0" y="65142"/>
                        <a:pt x="0" y="74285"/>
                      </a:cubicBezTo>
                      <a:cubicBezTo>
                        <a:pt x="0" y="84571"/>
                        <a:pt x="0" y="118857"/>
                        <a:pt x="0" y="118857"/>
                      </a:cubicBezTo>
                      <a:cubicBezTo>
                        <a:pt x="0" y="118857"/>
                        <a:pt x="6279" y="120000"/>
                        <a:pt x="9767" y="115428"/>
                      </a:cubicBezTo>
                      <a:cubicBezTo>
                        <a:pt x="13255" y="112000"/>
                        <a:pt x="16744" y="99428"/>
                        <a:pt x="16744" y="84571"/>
                      </a:cubicBezTo>
                      <a:cubicBezTo>
                        <a:pt x="16744" y="69714"/>
                        <a:pt x="23720" y="57142"/>
                        <a:pt x="31395" y="54857"/>
                      </a:cubicBezTo>
                      <a:cubicBezTo>
                        <a:pt x="40465" y="52571"/>
                        <a:pt x="60000" y="46857"/>
                        <a:pt x="60000" y="37714"/>
                      </a:cubicBezTo>
                      <a:cubicBezTo>
                        <a:pt x="60000" y="46857"/>
                        <a:pt x="81627" y="52571"/>
                        <a:pt x="88604" y="54857"/>
                      </a:cubicBezTo>
                      <a:cubicBezTo>
                        <a:pt x="96976" y="57142"/>
                        <a:pt x="103255" y="69714"/>
                        <a:pt x="103255" y="84571"/>
                      </a:cubicBezTo>
                      <a:cubicBezTo>
                        <a:pt x="103255" y="99428"/>
                        <a:pt x="107441" y="112000"/>
                        <a:pt x="110930" y="115428"/>
                      </a:cubicBezTo>
                      <a:cubicBezTo>
                        <a:pt x="114418" y="120000"/>
                        <a:pt x="120000" y="118857"/>
                        <a:pt x="120000" y="118857"/>
                      </a:cubicBezTo>
                      <a:cubicBezTo>
                        <a:pt x="120000" y="118857"/>
                        <a:pt x="120000" y="84571"/>
                        <a:pt x="120000" y="74285"/>
                      </a:cubicBezTo>
                      <a:cubicBezTo>
                        <a:pt x="120000" y="65142"/>
                        <a:pt x="117906" y="54857"/>
                        <a:pt x="113720" y="41142"/>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05" name="Shape 705"/>
              <p:cNvSpPr/>
              <p:nvPr/>
            </p:nvSpPr>
            <p:spPr>
              <a:xfrm>
                <a:off x="2548790" y="2485233"/>
                <a:ext cx="233400" cy="561900"/>
              </a:xfrm>
              <a:custGeom>
                <a:avLst/>
                <a:gdLst/>
                <a:ahLst/>
                <a:cxnLst/>
                <a:rect l="0" t="0" r="0" b="0"/>
                <a:pathLst>
                  <a:path w="120000" h="120000" extrusionOk="0">
                    <a:moveTo>
                      <a:pt x="90612" y="0"/>
                    </a:moveTo>
                    <a:lnTo>
                      <a:pt x="90612" y="13220"/>
                    </a:lnTo>
                    <a:lnTo>
                      <a:pt x="120000" y="119999"/>
                    </a:lnTo>
                    <a:lnTo>
                      <a:pt x="68571" y="119999"/>
                    </a:lnTo>
                    <a:lnTo>
                      <a:pt x="12244" y="72542"/>
                    </a:lnTo>
                    <a:lnTo>
                      <a:pt x="66122" y="57288"/>
                    </a:lnTo>
                    <a:lnTo>
                      <a:pt x="0" y="44745"/>
                    </a:lnTo>
                    <a:lnTo>
                      <a:pt x="61224" y="5423"/>
                    </a:lnTo>
                    <a:lnTo>
                      <a:pt x="90612"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06" name="Shape 706"/>
            <p:cNvGrpSpPr/>
            <p:nvPr/>
          </p:nvGrpSpPr>
          <p:grpSpPr>
            <a:xfrm>
              <a:off x="2639220" y="2590802"/>
              <a:ext cx="709562" cy="769887"/>
              <a:chOff x="2668588" y="2424907"/>
              <a:chExt cx="709562" cy="769887"/>
            </a:xfrm>
          </p:grpSpPr>
          <p:sp>
            <p:nvSpPr>
              <p:cNvPr id="707" name="Shape 707"/>
              <p:cNvSpPr/>
              <p:nvPr/>
            </p:nvSpPr>
            <p:spPr>
              <a:xfrm>
                <a:off x="3257550" y="2820194"/>
                <a:ext cx="120600" cy="177900"/>
              </a:xfrm>
              <a:custGeom>
                <a:avLst/>
                <a:gdLst/>
                <a:ahLst/>
                <a:cxnLst/>
                <a:rect l="0" t="0" r="0" b="0"/>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8" name="Shape 708"/>
              <p:cNvSpPr/>
              <p:nvPr/>
            </p:nvSpPr>
            <p:spPr>
              <a:xfrm>
                <a:off x="2695575" y="2820194"/>
                <a:ext cx="122100" cy="177900"/>
              </a:xfrm>
              <a:custGeom>
                <a:avLst/>
                <a:gdLst/>
                <a:ahLst/>
                <a:cxnLst/>
                <a:rect l="0" t="0" r="0" b="0"/>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9" name="Shape 709"/>
              <p:cNvSpPr/>
              <p:nvPr/>
            </p:nvSpPr>
            <p:spPr>
              <a:xfrm>
                <a:off x="2919413" y="3112294"/>
                <a:ext cx="234900" cy="82500"/>
              </a:xfrm>
              <a:custGeom>
                <a:avLst/>
                <a:gdLst/>
                <a:ahLst/>
                <a:cxnLst/>
                <a:rect l="0" t="0" r="0" b="0"/>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AF9B"/>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0" name="Shape 710"/>
              <p:cNvSpPr/>
              <p:nvPr/>
            </p:nvSpPr>
            <p:spPr>
              <a:xfrm>
                <a:off x="2711450" y="2445544"/>
                <a:ext cx="652500" cy="723900"/>
              </a:xfrm>
              <a:custGeom>
                <a:avLst/>
                <a:gdLst/>
                <a:ahLst/>
                <a:cxnLst/>
                <a:rect l="0" t="0" r="0" b="0"/>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1" name="Shape 711"/>
              <p:cNvSpPr/>
              <p:nvPr/>
            </p:nvSpPr>
            <p:spPr>
              <a:xfrm>
                <a:off x="2668588" y="2424907"/>
                <a:ext cx="690600" cy="498600"/>
              </a:xfrm>
              <a:custGeom>
                <a:avLst/>
                <a:gdLst/>
                <a:ahLst/>
                <a:cxnLst/>
                <a:rect l="0" t="0" r="0" b="0"/>
                <a:pathLst>
                  <a:path w="120000" h="120000" extrusionOk="0">
                    <a:moveTo>
                      <a:pt x="72279" y="57290"/>
                    </a:moveTo>
                    <a:cubicBezTo>
                      <a:pt x="82325" y="86322"/>
                      <a:pt x="86511" y="95225"/>
                      <a:pt x="99627" y="87483"/>
                    </a:cubicBezTo>
                    <a:cubicBezTo>
                      <a:pt x="113023" y="79741"/>
                      <a:pt x="110511" y="101419"/>
                      <a:pt x="108000" y="116516"/>
                    </a:cubicBezTo>
                    <a:cubicBezTo>
                      <a:pt x="120000" y="96000"/>
                      <a:pt x="118604" y="76258"/>
                      <a:pt x="114697" y="56129"/>
                    </a:cubicBezTo>
                    <a:cubicBezTo>
                      <a:pt x="110790" y="34064"/>
                      <a:pt x="90697" y="774"/>
                      <a:pt x="71720" y="1548"/>
                    </a:cubicBezTo>
                    <a:cubicBezTo>
                      <a:pt x="61395" y="0"/>
                      <a:pt x="45767" y="1935"/>
                      <a:pt x="29023" y="18193"/>
                    </a:cubicBezTo>
                    <a:cubicBezTo>
                      <a:pt x="0" y="47225"/>
                      <a:pt x="9767" y="112258"/>
                      <a:pt x="17581" y="120000"/>
                    </a:cubicBezTo>
                    <a:cubicBezTo>
                      <a:pt x="10046" y="60000"/>
                      <a:pt x="28465" y="72000"/>
                      <a:pt x="41302" y="40645"/>
                    </a:cubicBezTo>
                    <a:cubicBezTo>
                      <a:pt x="45488" y="26709"/>
                      <a:pt x="61674" y="25935"/>
                      <a:pt x="72279" y="57290"/>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12" name="Shape 712"/>
            <p:cNvSpPr/>
            <p:nvPr/>
          </p:nvSpPr>
          <p:spPr>
            <a:xfrm>
              <a:off x="2712245" y="3384552"/>
              <a:ext cx="234900" cy="433500"/>
            </a:xfrm>
            <a:custGeom>
              <a:avLst/>
              <a:gdLst/>
              <a:ahLst/>
              <a:cxnLst/>
              <a:rect l="0" t="0" r="0" b="0"/>
              <a:pathLst>
                <a:path w="120000" h="120000" extrusionOk="0">
                  <a:moveTo>
                    <a:pt x="120000" y="119560"/>
                  </a:moveTo>
                  <a:lnTo>
                    <a:pt x="68108" y="119560"/>
                  </a:lnTo>
                  <a:lnTo>
                    <a:pt x="64864" y="119999"/>
                  </a:lnTo>
                  <a:lnTo>
                    <a:pt x="12972" y="93626"/>
                  </a:lnTo>
                  <a:lnTo>
                    <a:pt x="65675" y="74285"/>
                  </a:lnTo>
                  <a:lnTo>
                    <a:pt x="0" y="57582"/>
                  </a:lnTo>
                  <a:lnTo>
                    <a:pt x="43783" y="21098"/>
                  </a:lnTo>
                  <a:lnTo>
                    <a:pt x="60810" y="7032"/>
                  </a:lnTo>
                  <a:lnTo>
                    <a:pt x="90000" y="0"/>
                  </a:lnTo>
                  <a:lnTo>
                    <a:pt x="90000" y="16703"/>
                  </a:lnTo>
                  <a:lnTo>
                    <a:pt x="119189"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3" name="Shape 713"/>
            <p:cNvSpPr/>
            <p:nvPr/>
          </p:nvSpPr>
          <p:spPr>
            <a:xfrm>
              <a:off x="3067845" y="3381377"/>
              <a:ext cx="231900" cy="436500"/>
            </a:xfrm>
            <a:custGeom>
              <a:avLst/>
              <a:gdLst/>
              <a:ahLst/>
              <a:cxnLst/>
              <a:rect l="0" t="0" r="0" b="0"/>
              <a:pathLst>
                <a:path w="120000" h="120000" extrusionOk="0">
                  <a:moveTo>
                    <a:pt x="54246" y="73745"/>
                  </a:moveTo>
                  <a:lnTo>
                    <a:pt x="108493" y="92509"/>
                  </a:lnTo>
                  <a:lnTo>
                    <a:pt x="55068" y="120000"/>
                  </a:lnTo>
                  <a:lnTo>
                    <a:pt x="51780" y="119563"/>
                  </a:lnTo>
                  <a:lnTo>
                    <a:pt x="0" y="119563"/>
                  </a:lnTo>
                  <a:lnTo>
                    <a:pt x="821" y="120000"/>
                  </a:lnTo>
                  <a:lnTo>
                    <a:pt x="30410" y="16145"/>
                  </a:lnTo>
                  <a:lnTo>
                    <a:pt x="30410" y="0"/>
                  </a:lnTo>
                  <a:lnTo>
                    <a:pt x="66575" y="8290"/>
                  </a:lnTo>
                  <a:lnTo>
                    <a:pt x="82191" y="22254"/>
                  </a:lnTo>
                  <a:lnTo>
                    <a:pt x="119999" y="56727"/>
                  </a:lnTo>
                  <a:lnTo>
                    <a:pt x="54246"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4" name="Shape 714"/>
            <p:cNvSpPr/>
            <p:nvPr/>
          </p:nvSpPr>
          <p:spPr>
            <a:xfrm>
              <a:off x="5316538" y="1786732"/>
              <a:ext cx="379500" cy="960300"/>
            </a:xfrm>
            <a:custGeom>
              <a:avLst/>
              <a:gdLst/>
              <a:ahLst/>
              <a:cxnLst/>
              <a:rect l="0" t="0" r="0" b="0"/>
              <a:pathLst>
                <a:path w="120000" h="120000" extrusionOk="0">
                  <a:moveTo>
                    <a:pt x="43220" y="10836"/>
                  </a:moveTo>
                  <a:cubicBezTo>
                    <a:pt x="47796" y="5016"/>
                    <a:pt x="82881" y="0"/>
                    <a:pt x="97118" y="20668"/>
                  </a:cubicBezTo>
                  <a:cubicBezTo>
                    <a:pt x="111355" y="41337"/>
                    <a:pt x="104237" y="48762"/>
                    <a:pt x="112372" y="55986"/>
                  </a:cubicBezTo>
                  <a:cubicBezTo>
                    <a:pt x="120000" y="63411"/>
                    <a:pt x="101694" y="120000"/>
                    <a:pt x="57457" y="119799"/>
                  </a:cubicBezTo>
                  <a:cubicBezTo>
                    <a:pt x="10169" y="119598"/>
                    <a:pt x="0" y="65418"/>
                    <a:pt x="9152" y="54381"/>
                  </a:cubicBezTo>
                  <a:cubicBezTo>
                    <a:pt x="18813" y="43545"/>
                    <a:pt x="10169" y="10836"/>
                    <a:pt x="43220"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5" name="Shape 715"/>
            <p:cNvSpPr/>
            <p:nvPr/>
          </p:nvSpPr>
          <p:spPr>
            <a:xfrm>
              <a:off x="5702300" y="1786732"/>
              <a:ext cx="379500" cy="960300"/>
            </a:xfrm>
            <a:custGeom>
              <a:avLst/>
              <a:gdLst/>
              <a:ahLst/>
              <a:cxnLst/>
              <a:rect l="0" t="0" r="0" b="0"/>
              <a:pathLst>
                <a:path w="120000" h="120000" extrusionOk="0">
                  <a:moveTo>
                    <a:pt x="76455" y="10836"/>
                  </a:moveTo>
                  <a:cubicBezTo>
                    <a:pt x="71898" y="5016"/>
                    <a:pt x="36962" y="0"/>
                    <a:pt x="22784" y="20668"/>
                  </a:cubicBezTo>
                  <a:cubicBezTo>
                    <a:pt x="8607" y="41337"/>
                    <a:pt x="15696" y="48762"/>
                    <a:pt x="7594" y="55986"/>
                  </a:cubicBezTo>
                  <a:cubicBezTo>
                    <a:pt x="0" y="63411"/>
                    <a:pt x="18734" y="120000"/>
                    <a:pt x="62278" y="119799"/>
                  </a:cubicBezTo>
                  <a:cubicBezTo>
                    <a:pt x="109367" y="119598"/>
                    <a:pt x="120000" y="65418"/>
                    <a:pt x="110379" y="54381"/>
                  </a:cubicBezTo>
                  <a:cubicBezTo>
                    <a:pt x="101265" y="43545"/>
                    <a:pt x="109367" y="10836"/>
                    <a:pt x="76455"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6" name="Shape 716"/>
            <p:cNvSpPr/>
            <p:nvPr/>
          </p:nvSpPr>
          <p:spPr>
            <a:xfrm>
              <a:off x="5116513" y="2553494"/>
              <a:ext cx="1182600" cy="442800"/>
            </a:xfrm>
            <a:custGeom>
              <a:avLst/>
              <a:gdLst/>
              <a:ahLst/>
              <a:cxnLst/>
              <a:rect l="0" t="0" r="0" b="0"/>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7" name="Shape 717"/>
            <p:cNvSpPr/>
            <p:nvPr/>
          </p:nvSpPr>
          <p:spPr>
            <a:xfrm>
              <a:off x="5588000" y="2553494"/>
              <a:ext cx="238200" cy="442800"/>
            </a:xfrm>
            <a:custGeom>
              <a:avLst/>
              <a:gdLst/>
              <a:ahLst/>
              <a:cxnLst/>
              <a:rect l="0" t="0" r="0" b="0"/>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8" name="Shape 718"/>
            <p:cNvSpPr/>
            <p:nvPr/>
          </p:nvSpPr>
          <p:spPr>
            <a:xfrm>
              <a:off x="5589588" y="2155032"/>
              <a:ext cx="234900" cy="571500"/>
            </a:xfrm>
            <a:custGeom>
              <a:avLst/>
              <a:gdLst/>
              <a:ahLst/>
              <a:cxnLst/>
              <a:rect l="0" t="0" r="0" b="0"/>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CB9"/>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9" name="Shape 719"/>
            <p:cNvSpPr/>
            <p:nvPr/>
          </p:nvSpPr>
          <p:spPr>
            <a:xfrm>
              <a:off x="5927725" y="2164557"/>
              <a:ext cx="120600" cy="179400"/>
            </a:xfrm>
            <a:custGeom>
              <a:avLst/>
              <a:gdLst/>
              <a:ahLst/>
              <a:cxnLst/>
              <a:rect l="0" t="0" r="0" b="0"/>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0" name="Shape 720"/>
            <p:cNvSpPr/>
            <p:nvPr/>
          </p:nvSpPr>
          <p:spPr>
            <a:xfrm>
              <a:off x="5365750" y="2164557"/>
              <a:ext cx="122100" cy="179400"/>
            </a:xfrm>
            <a:custGeom>
              <a:avLst/>
              <a:gdLst/>
              <a:ahLst/>
              <a:cxnLst/>
              <a:rect l="0" t="0" r="0" b="0"/>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1" name="Shape 721"/>
            <p:cNvSpPr/>
            <p:nvPr/>
          </p:nvSpPr>
          <p:spPr>
            <a:xfrm>
              <a:off x="5589588" y="2458244"/>
              <a:ext cx="234900" cy="81000"/>
            </a:xfrm>
            <a:custGeom>
              <a:avLst/>
              <a:gdLst/>
              <a:ahLst/>
              <a:cxnLst/>
              <a:rect l="0" t="0" r="0" b="0"/>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B09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2" name="Shape 722"/>
            <p:cNvSpPr/>
            <p:nvPr/>
          </p:nvSpPr>
          <p:spPr>
            <a:xfrm>
              <a:off x="5381625" y="1791494"/>
              <a:ext cx="652500" cy="722400"/>
            </a:xfrm>
            <a:custGeom>
              <a:avLst/>
              <a:gdLst/>
              <a:ahLst/>
              <a:cxnLst/>
              <a:rect l="0" t="0" r="0" b="0"/>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3" name="Shape 723"/>
            <p:cNvSpPr/>
            <p:nvPr/>
          </p:nvSpPr>
          <p:spPr>
            <a:xfrm>
              <a:off x="5368925" y="1774032"/>
              <a:ext cx="657300" cy="493800"/>
            </a:xfrm>
            <a:custGeom>
              <a:avLst/>
              <a:gdLst/>
              <a:ahLst/>
              <a:cxnLst/>
              <a:rect l="0" t="0" r="0" b="0"/>
              <a:pathLst>
                <a:path w="120000" h="120000" extrusionOk="0">
                  <a:moveTo>
                    <a:pt x="115012" y="55714"/>
                  </a:moveTo>
                  <a:cubicBezTo>
                    <a:pt x="110904" y="33506"/>
                    <a:pt x="89779" y="0"/>
                    <a:pt x="69828" y="779"/>
                  </a:cubicBezTo>
                  <a:cubicBezTo>
                    <a:pt x="66894" y="389"/>
                    <a:pt x="63667" y="0"/>
                    <a:pt x="59853" y="389"/>
                  </a:cubicBezTo>
                  <a:cubicBezTo>
                    <a:pt x="56332" y="0"/>
                    <a:pt x="53105" y="389"/>
                    <a:pt x="50171" y="779"/>
                  </a:cubicBezTo>
                  <a:cubicBezTo>
                    <a:pt x="30220" y="0"/>
                    <a:pt x="9095" y="33506"/>
                    <a:pt x="4694" y="55714"/>
                  </a:cubicBezTo>
                  <a:cubicBezTo>
                    <a:pt x="1466" y="73636"/>
                    <a:pt x="0" y="91168"/>
                    <a:pt x="8215" y="109090"/>
                  </a:cubicBezTo>
                  <a:cubicBezTo>
                    <a:pt x="9388" y="114545"/>
                    <a:pt x="11149" y="118441"/>
                    <a:pt x="12909" y="120000"/>
                  </a:cubicBezTo>
                  <a:cubicBezTo>
                    <a:pt x="11149" y="106363"/>
                    <a:pt x="10855" y="96233"/>
                    <a:pt x="11442" y="88441"/>
                  </a:cubicBezTo>
                  <a:cubicBezTo>
                    <a:pt x="12909" y="85324"/>
                    <a:pt x="15843" y="84545"/>
                    <a:pt x="20831" y="87272"/>
                  </a:cubicBezTo>
                  <a:cubicBezTo>
                    <a:pt x="34621" y="95064"/>
                    <a:pt x="39022" y="86103"/>
                    <a:pt x="49290" y="56883"/>
                  </a:cubicBezTo>
                  <a:cubicBezTo>
                    <a:pt x="52518" y="47922"/>
                    <a:pt x="55158" y="37402"/>
                    <a:pt x="59853" y="37402"/>
                  </a:cubicBezTo>
                  <a:cubicBezTo>
                    <a:pt x="64841" y="37402"/>
                    <a:pt x="67481" y="47922"/>
                    <a:pt x="70415" y="56883"/>
                  </a:cubicBezTo>
                  <a:cubicBezTo>
                    <a:pt x="80977" y="86103"/>
                    <a:pt x="85378" y="95064"/>
                    <a:pt x="99168" y="87272"/>
                  </a:cubicBezTo>
                  <a:cubicBezTo>
                    <a:pt x="104156" y="84545"/>
                    <a:pt x="107090" y="85324"/>
                    <a:pt x="108557" y="88441"/>
                  </a:cubicBezTo>
                  <a:cubicBezTo>
                    <a:pt x="109144" y="96233"/>
                    <a:pt x="108850" y="106363"/>
                    <a:pt x="107090" y="120000"/>
                  </a:cubicBezTo>
                  <a:cubicBezTo>
                    <a:pt x="108850" y="118441"/>
                    <a:pt x="110317" y="114545"/>
                    <a:pt x="111784" y="109090"/>
                  </a:cubicBezTo>
                  <a:cubicBezTo>
                    <a:pt x="120000" y="91168"/>
                    <a:pt x="118533" y="73636"/>
                    <a:pt x="115012" y="55714"/>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4" name="Shape 724"/>
            <p:cNvSpPr/>
            <p:nvPr/>
          </p:nvSpPr>
          <p:spPr>
            <a:xfrm>
              <a:off x="5413375" y="2563019"/>
              <a:ext cx="233400" cy="433500"/>
            </a:xfrm>
            <a:custGeom>
              <a:avLst/>
              <a:gdLst/>
              <a:ahLst/>
              <a:cxnLst/>
              <a:rect l="0" t="0" r="0" b="0"/>
              <a:pathLst>
                <a:path w="120000" h="120000" extrusionOk="0">
                  <a:moveTo>
                    <a:pt x="120000" y="119560"/>
                  </a:moveTo>
                  <a:lnTo>
                    <a:pt x="68571" y="119560"/>
                  </a:lnTo>
                  <a:lnTo>
                    <a:pt x="65306" y="119999"/>
                  </a:lnTo>
                  <a:lnTo>
                    <a:pt x="12244" y="94065"/>
                  </a:lnTo>
                  <a:lnTo>
                    <a:pt x="66122" y="74285"/>
                  </a:lnTo>
                  <a:lnTo>
                    <a:pt x="0" y="58021"/>
                  </a:lnTo>
                  <a:lnTo>
                    <a:pt x="43265" y="21538"/>
                  </a:lnTo>
                  <a:lnTo>
                    <a:pt x="60408" y="7032"/>
                  </a:lnTo>
                  <a:lnTo>
                    <a:pt x="89795" y="0"/>
                  </a:lnTo>
                  <a:lnTo>
                    <a:pt x="89795" y="17142"/>
                  </a:lnTo>
                  <a:lnTo>
                    <a:pt x="119183"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5" name="Shape 725"/>
            <p:cNvSpPr/>
            <p:nvPr/>
          </p:nvSpPr>
          <p:spPr>
            <a:xfrm>
              <a:off x="5767388" y="2559844"/>
              <a:ext cx="233400" cy="436500"/>
            </a:xfrm>
            <a:custGeom>
              <a:avLst/>
              <a:gdLst/>
              <a:ahLst/>
              <a:cxnLst/>
              <a:rect l="0" t="0" r="0" b="0"/>
              <a:pathLst>
                <a:path w="120000" h="120000" extrusionOk="0">
                  <a:moveTo>
                    <a:pt x="53877" y="73745"/>
                  </a:moveTo>
                  <a:lnTo>
                    <a:pt x="108571" y="92945"/>
                  </a:lnTo>
                  <a:lnTo>
                    <a:pt x="54693" y="120000"/>
                  </a:lnTo>
                  <a:lnTo>
                    <a:pt x="51428" y="119563"/>
                  </a:lnTo>
                  <a:lnTo>
                    <a:pt x="0" y="119563"/>
                  </a:lnTo>
                  <a:lnTo>
                    <a:pt x="816" y="120000"/>
                  </a:lnTo>
                  <a:lnTo>
                    <a:pt x="30204" y="16581"/>
                  </a:lnTo>
                  <a:lnTo>
                    <a:pt x="30204" y="0"/>
                  </a:lnTo>
                  <a:lnTo>
                    <a:pt x="66122" y="8290"/>
                  </a:lnTo>
                  <a:lnTo>
                    <a:pt x="81632" y="22690"/>
                  </a:lnTo>
                  <a:lnTo>
                    <a:pt x="120000" y="57163"/>
                  </a:lnTo>
                  <a:lnTo>
                    <a:pt x="53877"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6" name="Shape 726"/>
            <p:cNvSpPr/>
            <p:nvPr/>
          </p:nvSpPr>
          <p:spPr>
            <a:xfrm>
              <a:off x="5621338" y="3086894"/>
              <a:ext cx="1247700" cy="565200"/>
            </a:xfrm>
            <a:custGeom>
              <a:avLst/>
              <a:gdLst/>
              <a:ahLst/>
              <a:cxnLst/>
              <a:rect l="0" t="0" r="0" b="0"/>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7" name="Shape 727"/>
            <p:cNvSpPr/>
            <p:nvPr/>
          </p:nvSpPr>
          <p:spPr>
            <a:xfrm>
              <a:off x="5621338" y="3086894"/>
              <a:ext cx="1247700" cy="565200"/>
            </a:xfrm>
            <a:custGeom>
              <a:avLst/>
              <a:gdLst/>
              <a:ahLst/>
              <a:cxnLst/>
              <a:rect l="0" t="0" r="0" b="0"/>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BFBFB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8" name="Shape 728"/>
            <p:cNvSpPr/>
            <p:nvPr/>
          </p:nvSpPr>
          <p:spPr>
            <a:xfrm>
              <a:off x="6110288" y="2680494"/>
              <a:ext cx="268200" cy="560400"/>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DBB18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9" name="Shape 729"/>
            <p:cNvSpPr/>
            <p:nvPr/>
          </p:nvSpPr>
          <p:spPr>
            <a:xfrm>
              <a:off x="5934075" y="2645569"/>
              <a:ext cx="112800" cy="163500"/>
            </a:xfrm>
            <a:custGeom>
              <a:avLst/>
              <a:gdLst/>
              <a:ahLst/>
              <a:cxnLst/>
              <a:rect l="0" t="0" r="0" b="0"/>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0" name="Shape 730"/>
            <p:cNvSpPr/>
            <p:nvPr/>
          </p:nvSpPr>
          <p:spPr>
            <a:xfrm>
              <a:off x="6442075" y="2645569"/>
              <a:ext cx="111000" cy="163500"/>
            </a:xfrm>
            <a:custGeom>
              <a:avLst/>
              <a:gdLst/>
              <a:ahLst/>
              <a:cxnLst/>
              <a:rect l="0" t="0" r="0" b="0"/>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1" name="Shape 731"/>
            <p:cNvSpPr/>
            <p:nvPr/>
          </p:nvSpPr>
          <p:spPr>
            <a:xfrm>
              <a:off x="6186488" y="3217069"/>
              <a:ext cx="115800" cy="112800"/>
            </a:xfrm>
            <a:custGeom>
              <a:avLst/>
              <a:gdLst/>
              <a:ahLst/>
              <a:cxnLst/>
              <a:rect l="0" t="0" r="0" b="0"/>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2" name="Shape 732"/>
            <p:cNvSpPr/>
            <p:nvPr/>
          </p:nvSpPr>
          <p:spPr>
            <a:xfrm>
              <a:off x="6173788" y="3329782"/>
              <a:ext cx="142800" cy="322200"/>
            </a:xfrm>
            <a:custGeom>
              <a:avLst/>
              <a:gdLst/>
              <a:ahLst/>
              <a:cxnLst/>
              <a:rect l="0" t="0" r="0" b="0"/>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3" name="Shape 733"/>
            <p:cNvSpPr/>
            <p:nvPr/>
          </p:nvSpPr>
          <p:spPr>
            <a:xfrm>
              <a:off x="6173788" y="3329782"/>
              <a:ext cx="142800" cy="322200"/>
            </a:xfrm>
            <a:custGeom>
              <a:avLst/>
              <a:gdLst/>
              <a:ahLst/>
              <a:cxnLst/>
              <a:rect l="0" t="0" r="0" b="0"/>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4" name="Shape 734"/>
            <p:cNvSpPr/>
            <p:nvPr/>
          </p:nvSpPr>
          <p:spPr>
            <a:xfrm>
              <a:off x="6099175" y="3050382"/>
              <a:ext cx="146100" cy="282600"/>
            </a:xfrm>
            <a:custGeom>
              <a:avLst/>
              <a:gdLst/>
              <a:ahLst/>
              <a:cxnLst/>
              <a:rect l="0" t="0" r="0" b="0"/>
              <a:pathLst>
                <a:path w="120000" h="120000" extrusionOk="0">
                  <a:moveTo>
                    <a:pt x="9130" y="0"/>
                  </a:moveTo>
                  <a:lnTo>
                    <a:pt x="0" y="18876"/>
                  </a:lnTo>
                  <a:lnTo>
                    <a:pt x="27391"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5" name="Shape 735"/>
            <p:cNvSpPr/>
            <p:nvPr/>
          </p:nvSpPr>
          <p:spPr>
            <a:xfrm>
              <a:off x="6099175" y="3050382"/>
              <a:ext cx="146100" cy="282600"/>
            </a:xfrm>
            <a:custGeom>
              <a:avLst/>
              <a:gdLst/>
              <a:ahLst/>
              <a:cxnLst/>
              <a:rect l="0" t="0" r="0" b="0"/>
              <a:pathLst>
                <a:path w="120000" h="120000" extrusionOk="0">
                  <a:moveTo>
                    <a:pt x="9130" y="0"/>
                  </a:moveTo>
                  <a:lnTo>
                    <a:pt x="0" y="18876"/>
                  </a:lnTo>
                  <a:lnTo>
                    <a:pt x="27391"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6" name="Shape 736"/>
            <p:cNvSpPr/>
            <p:nvPr/>
          </p:nvSpPr>
          <p:spPr>
            <a:xfrm>
              <a:off x="6110288" y="2993232"/>
              <a:ext cx="268200" cy="93600"/>
            </a:xfrm>
            <a:custGeom>
              <a:avLst/>
              <a:gdLst/>
              <a:ahLst/>
              <a:cxnLst/>
              <a:rect l="0" t="0" r="0" b="0"/>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AF8E6E"/>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7" name="Shape 737"/>
            <p:cNvSpPr/>
            <p:nvPr/>
          </p:nvSpPr>
          <p:spPr>
            <a:xfrm>
              <a:off x="5834063" y="2296319"/>
              <a:ext cx="822300" cy="760500"/>
            </a:xfrm>
            <a:custGeom>
              <a:avLst/>
              <a:gdLst/>
              <a:ahLst/>
              <a:cxnLst/>
              <a:rect l="0" t="0" r="0" b="0"/>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DBB18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8" name="Shape 738"/>
            <p:cNvSpPr/>
            <p:nvPr/>
          </p:nvSpPr>
          <p:spPr>
            <a:xfrm>
              <a:off x="5916613" y="2201069"/>
              <a:ext cx="625500" cy="582600"/>
            </a:xfrm>
            <a:custGeom>
              <a:avLst/>
              <a:gdLst/>
              <a:ahLst/>
              <a:cxnLst/>
              <a:rect l="0" t="0" r="0" b="0"/>
              <a:pathLst>
                <a:path w="120000" h="120000" extrusionOk="0">
                  <a:moveTo>
                    <a:pt x="28615" y="22479"/>
                  </a:moveTo>
                  <a:cubicBezTo>
                    <a:pt x="55076" y="0"/>
                    <a:pt x="107692" y="3305"/>
                    <a:pt x="120000" y="21818"/>
                  </a:cubicBezTo>
                  <a:cubicBezTo>
                    <a:pt x="115076" y="40661"/>
                    <a:pt x="118769" y="91239"/>
                    <a:pt x="115076" y="118016"/>
                  </a:cubicBezTo>
                  <a:cubicBezTo>
                    <a:pt x="115076" y="118016"/>
                    <a:pt x="115076" y="118016"/>
                    <a:pt x="115076" y="118016"/>
                  </a:cubicBezTo>
                  <a:cubicBezTo>
                    <a:pt x="115076" y="118347"/>
                    <a:pt x="115076" y="118677"/>
                    <a:pt x="115076" y="119008"/>
                  </a:cubicBezTo>
                  <a:cubicBezTo>
                    <a:pt x="114769" y="119008"/>
                    <a:pt x="114461" y="119669"/>
                    <a:pt x="114461" y="120000"/>
                  </a:cubicBezTo>
                  <a:cubicBezTo>
                    <a:pt x="114153" y="120000"/>
                    <a:pt x="113230" y="120000"/>
                    <a:pt x="112923" y="119669"/>
                  </a:cubicBezTo>
                  <a:cubicBezTo>
                    <a:pt x="112923" y="119669"/>
                    <a:pt x="112615" y="119338"/>
                    <a:pt x="112615" y="119338"/>
                  </a:cubicBezTo>
                  <a:cubicBezTo>
                    <a:pt x="112615" y="117024"/>
                    <a:pt x="112615" y="112396"/>
                    <a:pt x="112615" y="112066"/>
                  </a:cubicBezTo>
                  <a:cubicBezTo>
                    <a:pt x="112923" y="108429"/>
                    <a:pt x="113846" y="105123"/>
                    <a:pt x="114153" y="101487"/>
                  </a:cubicBezTo>
                  <a:cubicBezTo>
                    <a:pt x="111692" y="84297"/>
                    <a:pt x="104307" y="80991"/>
                    <a:pt x="100615" y="60495"/>
                  </a:cubicBezTo>
                  <a:cubicBezTo>
                    <a:pt x="99692" y="59173"/>
                    <a:pt x="98769" y="57851"/>
                    <a:pt x="97846" y="56528"/>
                  </a:cubicBezTo>
                  <a:cubicBezTo>
                    <a:pt x="96923" y="55206"/>
                    <a:pt x="95692" y="53553"/>
                    <a:pt x="94461" y="52231"/>
                  </a:cubicBezTo>
                  <a:cubicBezTo>
                    <a:pt x="93846" y="51900"/>
                    <a:pt x="93230" y="51570"/>
                    <a:pt x="92615" y="50909"/>
                  </a:cubicBezTo>
                  <a:cubicBezTo>
                    <a:pt x="78153" y="45289"/>
                    <a:pt x="78769" y="49586"/>
                    <a:pt x="65230" y="55537"/>
                  </a:cubicBezTo>
                  <a:cubicBezTo>
                    <a:pt x="60000" y="57851"/>
                    <a:pt x="45538" y="62148"/>
                    <a:pt x="39692" y="61487"/>
                  </a:cubicBezTo>
                  <a:cubicBezTo>
                    <a:pt x="37230" y="61487"/>
                    <a:pt x="28923" y="60495"/>
                    <a:pt x="28615" y="58181"/>
                  </a:cubicBezTo>
                  <a:cubicBezTo>
                    <a:pt x="17846" y="76033"/>
                    <a:pt x="16923" y="88925"/>
                    <a:pt x="13846" y="104132"/>
                  </a:cubicBezTo>
                  <a:cubicBezTo>
                    <a:pt x="14153" y="106776"/>
                    <a:pt x="14769" y="109421"/>
                    <a:pt x="14769" y="112066"/>
                  </a:cubicBezTo>
                  <a:cubicBezTo>
                    <a:pt x="14769" y="112396"/>
                    <a:pt x="15076" y="117024"/>
                    <a:pt x="14769" y="119338"/>
                  </a:cubicBezTo>
                  <a:cubicBezTo>
                    <a:pt x="14769" y="119338"/>
                    <a:pt x="14769" y="119669"/>
                    <a:pt x="14769" y="119669"/>
                  </a:cubicBezTo>
                  <a:cubicBezTo>
                    <a:pt x="14461" y="120000"/>
                    <a:pt x="13230" y="120000"/>
                    <a:pt x="13230" y="120000"/>
                  </a:cubicBezTo>
                  <a:cubicBezTo>
                    <a:pt x="13230" y="119669"/>
                    <a:pt x="12615" y="119008"/>
                    <a:pt x="12615" y="119008"/>
                  </a:cubicBezTo>
                  <a:cubicBezTo>
                    <a:pt x="12307" y="117685"/>
                    <a:pt x="12307" y="117024"/>
                    <a:pt x="12307" y="116033"/>
                  </a:cubicBezTo>
                  <a:cubicBezTo>
                    <a:pt x="12000" y="114710"/>
                    <a:pt x="12000" y="113057"/>
                    <a:pt x="11692" y="111735"/>
                  </a:cubicBezTo>
                  <a:cubicBezTo>
                    <a:pt x="7692" y="95206"/>
                    <a:pt x="0" y="29421"/>
                    <a:pt x="28615" y="22479"/>
                  </a:cubicBezTo>
                  <a:close/>
                  <a:moveTo>
                    <a:pt x="68923" y="44628"/>
                  </a:moveTo>
                  <a:cubicBezTo>
                    <a:pt x="69230" y="44628"/>
                    <a:pt x="69846" y="44297"/>
                    <a:pt x="70153" y="44297"/>
                  </a:cubicBezTo>
                  <a:cubicBezTo>
                    <a:pt x="69538" y="44297"/>
                    <a:pt x="68923" y="44628"/>
                    <a:pt x="68307" y="44628"/>
                  </a:cubicBezTo>
                  <a:cubicBezTo>
                    <a:pt x="68307" y="44628"/>
                    <a:pt x="68615" y="44628"/>
                    <a:pt x="68923"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9" name="Shape 739"/>
            <p:cNvSpPr/>
            <p:nvPr/>
          </p:nvSpPr>
          <p:spPr>
            <a:xfrm>
              <a:off x="6245225" y="3050382"/>
              <a:ext cx="141300" cy="284100"/>
            </a:xfrm>
            <a:custGeom>
              <a:avLst/>
              <a:gdLst/>
              <a:ahLst/>
              <a:cxnLst/>
              <a:rect l="0" t="0" r="0" b="0"/>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0" name="Shape 740"/>
            <p:cNvSpPr/>
            <p:nvPr/>
          </p:nvSpPr>
          <p:spPr>
            <a:xfrm>
              <a:off x="6245225" y="3050382"/>
              <a:ext cx="141300" cy="284100"/>
            </a:xfrm>
            <a:custGeom>
              <a:avLst/>
              <a:gdLst/>
              <a:ahLst/>
              <a:cxnLst/>
              <a:rect l="0" t="0" r="0" b="0"/>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1" name="Shape 741"/>
            <p:cNvSpPr/>
            <p:nvPr/>
          </p:nvSpPr>
          <p:spPr>
            <a:xfrm>
              <a:off x="6110288" y="3045619"/>
              <a:ext cx="268200" cy="171300"/>
            </a:xfrm>
            <a:custGeom>
              <a:avLst/>
              <a:gdLst/>
              <a:ahLst/>
              <a:cxnLst/>
              <a:rect l="0" t="0" r="0" b="0"/>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D0A88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2" name="Shape 742"/>
            <p:cNvSpPr/>
            <p:nvPr/>
          </p:nvSpPr>
          <p:spPr>
            <a:xfrm>
              <a:off x="6110288" y="3045619"/>
              <a:ext cx="268200" cy="171300"/>
            </a:xfrm>
            <a:custGeom>
              <a:avLst/>
              <a:gdLst/>
              <a:ahLst/>
              <a:cxnLst/>
              <a:rect l="0" t="0" r="0" b="0"/>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3" name="Shape 743"/>
            <p:cNvSpPr/>
            <p:nvPr/>
          </p:nvSpPr>
          <p:spPr>
            <a:xfrm>
              <a:off x="6219825" y="3329782"/>
              <a:ext cx="49200" cy="1500"/>
            </a:xfrm>
            <a:custGeom>
              <a:avLst/>
              <a:gdLst/>
              <a:ahLst/>
              <a:cxnLst/>
              <a:rect l="0" t="0" r="0" b="0"/>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4" name="Shape 744"/>
            <p:cNvSpPr/>
            <p:nvPr/>
          </p:nvSpPr>
          <p:spPr>
            <a:xfrm>
              <a:off x="6219825" y="3329782"/>
              <a:ext cx="49200" cy="1500"/>
            </a:xfrm>
            <a:custGeom>
              <a:avLst/>
              <a:gdLst/>
              <a:ahLst/>
              <a:cxnLst/>
              <a:rect l="0" t="0" r="0" b="0"/>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5" name="Shape 745"/>
            <p:cNvSpPr/>
            <p:nvPr/>
          </p:nvSpPr>
          <p:spPr>
            <a:xfrm>
              <a:off x="6219825" y="332978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6" name="Shape 746"/>
            <p:cNvSpPr/>
            <p:nvPr/>
          </p:nvSpPr>
          <p:spPr>
            <a:xfrm>
              <a:off x="6219825" y="33297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7" name="Shape 747"/>
            <p:cNvSpPr/>
            <p:nvPr/>
          </p:nvSpPr>
          <p:spPr>
            <a:xfrm>
              <a:off x="3990975" y="2572544"/>
              <a:ext cx="1246200" cy="565200"/>
            </a:xfrm>
            <a:custGeom>
              <a:avLst/>
              <a:gdLst/>
              <a:ahLst/>
              <a:cxnLst/>
              <a:rect l="0" t="0" r="0" b="0"/>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8" name="Shape 748"/>
            <p:cNvSpPr/>
            <p:nvPr/>
          </p:nvSpPr>
          <p:spPr>
            <a:xfrm>
              <a:off x="3990975" y="2572544"/>
              <a:ext cx="1246200" cy="565200"/>
            </a:xfrm>
            <a:custGeom>
              <a:avLst/>
              <a:gdLst/>
              <a:ahLst/>
              <a:cxnLst/>
              <a:rect l="0" t="0" r="0" b="0"/>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7491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9" name="Shape 749"/>
            <p:cNvSpPr/>
            <p:nvPr/>
          </p:nvSpPr>
          <p:spPr>
            <a:xfrm>
              <a:off x="4479925" y="2167732"/>
              <a:ext cx="268200" cy="558900"/>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9C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0" name="Shape 750"/>
            <p:cNvSpPr/>
            <p:nvPr/>
          </p:nvSpPr>
          <p:spPr>
            <a:xfrm>
              <a:off x="4303713" y="2131219"/>
              <a:ext cx="112800" cy="163500"/>
            </a:xfrm>
            <a:custGeom>
              <a:avLst/>
              <a:gdLst/>
              <a:ahLst/>
              <a:cxnLst/>
              <a:rect l="0" t="0" r="0" b="0"/>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1" name="Shape 751"/>
            <p:cNvSpPr/>
            <p:nvPr/>
          </p:nvSpPr>
          <p:spPr>
            <a:xfrm>
              <a:off x="4811713" y="2131219"/>
              <a:ext cx="111000" cy="163500"/>
            </a:xfrm>
            <a:custGeom>
              <a:avLst/>
              <a:gdLst/>
              <a:ahLst/>
              <a:cxnLst/>
              <a:rect l="0" t="0" r="0" b="0"/>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2" name="Shape 752"/>
            <p:cNvSpPr/>
            <p:nvPr/>
          </p:nvSpPr>
          <p:spPr>
            <a:xfrm>
              <a:off x="4556125" y="2702719"/>
              <a:ext cx="115800" cy="112800"/>
            </a:xfrm>
            <a:custGeom>
              <a:avLst/>
              <a:gdLst/>
              <a:ahLst/>
              <a:cxnLst/>
              <a:rect l="0" t="0" r="0" b="0"/>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3" name="Shape 753"/>
            <p:cNvSpPr/>
            <p:nvPr/>
          </p:nvSpPr>
          <p:spPr>
            <a:xfrm>
              <a:off x="4543425" y="2815432"/>
              <a:ext cx="142800" cy="322200"/>
            </a:xfrm>
            <a:custGeom>
              <a:avLst/>
              <a:gdLst/>
              <a:ahLst/>
              <a:cxnLst/>
              <a:rect l="0" t="0" r="0" b="0"/>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4" name="Shape 754"/>
            <p:cNvSpPr/>
            <p:nvPr/>
          </p:nvSpPr>
          <p:spPr>
            <a:xfrm>
              <a:off x="4543425" y="2815432"/>
              <a:ext cx="142800" cy="322200"/>
            </a:xfrm>
            <a:custGeom>
              <a:avLst/>
              <a:gdLst/>
              <a:ahLst/>
              <a:cxnLst/>
              <a:rect l="0" t="0" r="0" b="0"/>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5" name="Shape 755"/>
            <p:cNvSpPr/>
            <p:nvPr/>
          </p:nvSpPr>
          <p:spPr>
            <a:xfrm>
              <a:off x="4468813" y="2536032"/>
              <a:ext cx="146100" cy="282600"/>
            </a:xfrm>
            <a:custGeom>
              <a:avLst/>
              <a:gdLst/>
              <a:ahLst/>
              <a:cxnLst/>
              <a:rect l="0" t="0" r="0" b="0"/>
              <a:pathLst>
                <a:path w="120000" h="120000" extrusionOk="0">
                  <a:moveTo>
                    <a:pt x="9130" y="0"/>
                  </a:moveTo>
                  <a:lnTo>
                    <a:pt x="0" y="18876"/>
                  </a:lnTo>
                  <a:lnTo>
                    <a:pt x="26086"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6" name="Shape 756"/>
            <p:cNvSpPr/>
            <p:nvPr/>
          </p:nvSpPr>
          <p:spPr>
            <a:xfrm>
              <a:off x="4468813" y="2536032"/>
              <a:ext cx="146100" cy="282600"/>
            </a:xfrm>
            <a:custGeom>
              <a:avLst/>
              <a:gdLst/>
              <a:ahLst/>
              <a:cxnLst/>
              <a:rect l="0" t="0" r="0" b="0"/>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7" name="Shape 757"/>
            <p:cNvSpPr/>
            <p:nvPr/>
          </p:nvSpPr>
          <p:spPr>
            <a:xfrm>
              <a:off x="4479925" y="2480469"/>
              <a:ext cx="268200" cy="92100"/>
            </a:xfrm>
            <a:custGeom>
              <a:avLst/>
              <a:gdLst/>
              <a:ahLst/>
              <a:cxnLst/>
              <a:rect l="0" t="0" r="0" b="0"/>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E9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8" name="Shape 758"/>
            <p:cNvSpPr/>
            <p:nvPr/>
          </p:nvSpPr>
          <p:spPr>
            <a:xfrm>
              <a:off x="4202113" y="1783557"/>
              <a:ext cx="823800" cy="758700"/>
            </a:xfrm>
            <a:custGeom>
              <a:avLst/>
              <a:gdLst/>
              <a:ahLst/>
              <a:cxnLst/>
              <a:rect l="0" t="0" r="0" b="0"/>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9" name="Shape 759"/>
            <p:cNvSpPr/>
            <p:nvPr/>
          </p:nvSpPr>
          <p:spPr>
            <a:xfrm>
              <a:off x="4319588" y="1670844"/>
              <a:ext cx="633300" cy="598500"/>
            </a:xfrm>
            <a:custGeom>
              <a:avLst/>
              <a:gdLst/>
              <a:ahLst/>
              <a:cxnLst/>
              <a:rect l="0" t="0" r="0" b="0"/>
              <a:pathLst>
                <a:path w="120000" h="120000" extrusionOk="0">
                  <a:moveTo>
                    <a:pt x="91979" y="25093"/>
                  </a:moveTo>
                  <a:cubicBezTo>
                    <a:pt x="64873" y="0"/>
                    <a:pt x="12182" y="32171"/>
                    <a:pt x="0" y="50187"/>
                  </a:cubicBezTo>
                  <a:cubicBezTo>
                    <a:pt x="4873" y="68525"/>
                    <a:pt x="2436" y="92010"/>
                    <a:pt x="6091" y="118069"/>
                  </a:cubicBezTo>
                  <a:cubicBezTo>
                    <a:pt x="6091" y="118069"/>
                    <a:pt x="6091" y="118069"/>
                    <a:pt x="6091" y="118069"/>
                  </a:cubicBezTo>
                  <a:cubicBezTo>
                    <a:pt x="6091" y="118391"/>
                    <a:pt x="6395" y="118713"/>
                    <a:pt x="6395" y="119034"/>
                  </a:cubicBezTo>
                  <a:cubicBezTo>
                    <a:pt x="6395" y="119034"/>
                    <a:pt x="6700" y="119678"/>
                    <a:pt x="7005" y="119999"/>
                  </a:cubicBezTo>
                  <a:cubicBezTo>
                    <a:pt x="7005" y="119999"/>
                    <a:pt x="7918" y="119999"/>
                    <a:pt x="8223" y="119678"/>
                  </a:cubicBezTo>
                  <a:cubicBezTo>
                    <a:pt x="8527" y="119678"/>
                    <a:pt x="8527" y="119356"/>
                    <a:pt x="8527" y="119356"/>
                  </a:cubicBezTo>
                  <a:cubicBezTo>
                    <a:pt x="8527" y="117104"/>
                    <a:pt x="8527" y="112600"/>
                    <a:pt x="8527" y="112278"/>
                  </a:cubicBezTo>
                  <a:cubicBezTo>
                    <a:pt x="8223" y="108739"/>
                    <a:pt x="8832" y="105201"/>
                    <a:pt x="8223" y="101662"/>
                  </a:cubicBezTo>
                  <a:cubicBezTo>
                    <a:pt x="10659" y="85254"/>
                    <a:pt x="8527" y="84611"/>
                    <a:pt x="17055" y="68203"/>
                  </a:cubicBezTo>
                  <a:cubicBezTo>
                    <a:pt x="17969" y="66595"/>
                    <a:pt x="22538" y="61126"/>
                    <a:pt x="23147" y="60482"/>
                  </a:cubicBezTo>
                  <a:cubicBezTo>
                    <a:pt x="37157" y="55013"/>
                    <a:pt x="42335" y="64343"/>
                    <a:pt x="55736" y="70134"/>
                  </a:cubicBezTo>
                  <a:cubicBezTo>
                    <a:pt x="60609" y="72386"/>
                    <a:pt x="68527" y="72386"/>
                    <a:pt x="74010" y="72386"/>
                  </a:cubicBezTo>
                  <a:cubicBezTo>
                    <a:pt x="82842" y="72386"/>
                    <a:pt x="91370" y="62091"/>
                    <a:pt x="91675" y="59839"/>
                  </a:cubicBezTo>
                  <a:cubicBezTo>
                    <a:pt x="102335" y="77211"/>
                    <a:pt x="103553" y="89758"/>
                    <a:pt x="106598" y="104557"/>
                  </a:cubicBezTo>
                  <a:cubicBezTo>
                    <a:pt x="105989" y="107131"/>
                    <a:pt x="105685" y="109705"/>
                    <a:pt x="105380" y="112278"/>
                  </a:cubicBezTo>
                  <a:cubicBezTo>
                    <a:pt x="105380" y="112600"/>
                    <a:pt x="105380" y="117104"/>
                    <a:pt x="105380" y="119356"/>
                  </a:cubicBezTo>
                  <a:cubicBezTo>
                    <a:pt x="105380" y="119356"/>
                    <a:pt x="105380" y="119678"/>
                    <a:pt x="105685" y="119678"/>
                  </a:cubicBezTo>
                  <a:cubicBezTo>
                    <a:pt x="105989" y="119999"/>
                    <a:pt x="106903" y="119999"/>
                    <a:pt x="106903" y="119999"/>
                  </a:cubicBezTo>
                  <a:cubicBezTo>
                    <a:pt x="107208" y="119678"/>
                    <a:pt x="107512" y="119034"/>
                    <a:pt x="107512" y="119034"/>
                  </a:cubicBezTo>
                  <a:cubicBezTo>
                    <a:pt x="107817" y="117747"/>
                    <a:pt x="107817" y="117104"/>
                    <a:pt x="107817" y="116139"/>
                  </a:cubicBezTo>
                  <a:cubicBezTo>
                    <a:pt x="108121" y="114852"/>
                    <a:pt x="108426" y="113243"/>
                    <a:pt x="108426" y="111957"/>
                  </a:cubicBezTo>
                  <a:cubicBezTo>
                    <a:pt x="112385" y="95871"/>
                    <a:pt x="120000" y="31849"/>
                    <a:pt x="91979" y="25093"/>
                  </a:cubicBezTo>
                  <a:close/>
                  <a:moveTo>
                    <a:pt x="51776" y="46648"/>
                  </a:moveTo>
                  <a:cubicBezTo>
                    <a:pt x="51472" y="46648"/>
                    <a:pt x="51167" y="46327"/>
                    <a:pt x="50558" y="46327"/>
                  </a:cubicBezTo>
                  <a:cubicBezTo>
                    <a:pt x="51167" y="46327"/>
                    <a:pt x="51776" y="46648"/>
                    <a:pt x="52690" y="46648"/>
                  </a:cubicBezTo>
                  <a:cubicBezTo>
                    <a:pt x="52385" y="46648"/>
                    <a:pt x="52081" y="46648"/>
                    <a:pt x="51776" y="46648"/>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0" name="Shape 760"/>
            <p:cNvSpPr/>
            <p:nvPr/>
          </p:nvSpPr>
          <p:spPr>
            <a:xfrm>
              <a:off x="3124200" y="1610519"/>
              <a:ext cx="647700" cy="598500"/>
            </a:xfrm>
            <a:custGeom>
              <a:avLst/>
              <a:gdLst/>
              <a:ahLst/>
              <a:cxnLst/>
              <a:rect l="0" t="0" r="0" b="0"/>
              <a:pathLst>
                <a:path w="120000" h="120000" extrusionOk="0">
                  <a:moveTo>
                    <a:pt x="28217" y="25093"/>
                  </a:moveTo>
                  <a:cubicBezTo>
                    <a:pt x="54950" y="0"/>
                    <a:pt x="107524" y="31849"/>
                    <a:pt x="120000" y="50187"/>
                  </a:cubicBezTo>
                  <a:cubicBezTo>
                    <a:pt x="114950" y="68525"/>
                    <a:pt x="117326" y="92010"/>
                    <a:pt x="113762" y="118069"/>
                  </a:cubicBezTo>
                  <a:cubicBezTo>
                    <a:pt x="113762" y="118069"/>
                    <a:pt x="113762" y="118069"/>
                    <a:pt x="113762" y="118069"/>
                  </a:cubicBezTo>
                  <a:cubicBezTo>
                    <a:pt x="113762" y="118391"/>
                    <a:pt x="113762" y="118391"/>
                    <a:pt x="113465" y="118713"/>
                  </a:cubicBezTo>
                  <a:cubicBezTo>
                    <a:pt x="113465" y="119034"/>
                    <a:pt x="113168" y="119678"/>
                    <a:pt x="112871" y="119678"/>
                  </a:cubicBezTo>
                  <a:cubicBezTo>
                    <a:pt x="112871" y="119999"/>
                    <a:pt x="111980" y="119678"/>
                    <a:pt x="111683" y="119678"/>
                  </a:cubicBezTo>
                  <a:cubicBezTo>
                    <a:pt x="111386" y="119678"/>
                    <a:pt x="111386" y="119356"/>
                    <a:pt x="111386" y="119356"/>
                  </a:cubicBezTo>
                  <a:cubicBezTo>
                    <a:pt x="111386" y="117104"/>
                    <a:pt x="111386" y="112278"/>
                    <a:pt x="111386" y="112278"/>
                  </a:cubicBezTo>
                  <a:cubicBezTo>
                    <a:pt x="111683" y="108739"/>
                    <a:pt x="111089" y="105201"/>
                    <a:pt x="111683" y="101662"/>
                  </a:cubicBezTo>
                  <a:cubicBezTo>
                    <a:pt x="109306" y="85254"/>
                    <a:pt x="111386" y="84611"/>
                    <a:pt x="102772" y="67882"/>
                  </a:cubicBezTo>
                  <a:cubicBezTo>
                    <a:pt x="101881" y="66595"/>
                    <a:pt x="97425" y="61126"/>
                    <a:pt x="96831" y="60482"/>
                  </a:cubicBezTo>
                  <a:cubicBezTo>
                    <a:pt x="82574" y="55013"/>
                    <a:pt x="77821" y="64343"/>
                    <a:pt x="64455" y="69812"/>
                  </a:cubicBezTo>
                  <a:cubicBezTo>
                    <a:pt x="59108" y="72064"/>
                    <a:pt x="51386" y="72386"/>
                    <a:pt x="45742" y="72386"/>
                  </a:cubicBezTo>
                  <a:cubicBezTo>
                    <a:pt x="37128" y="72386"/>
                    <a:pt x="28514" y="62091"/>
                    <a:pt x="28217" y="59839"/>
                  </a:cubicBezTo>
                  <a:cubicBezTo>
                    <a:pt x="17524" y="77211"/>
                    <a:pt x="16633" y="89758"/>
                    <a:pt x="13366" y="104557"/>
                  </a:cubicBezTo>
                  <a:cubicBezTo>
                    <a:pt x="13960" y="107131"/>
                    <a:pt x="14257" y="109705"/>
                    <a:pt x="14554" y="112278"/>
                  </a:cubicBezTo>
                  <a:cubicBezTo>
                    <a:pt x="14554" y="112278"/>
                    <a:pt x="14851" y="117104"/>
                    <a:pt x="14554" y="119356"/>
                  </a:cubicBezTo>
                  <a:cubicBezTo>
                    <a:pt x="14554" y="119356"/>
                    <a:pt x="14554" y="119678"/>
                    <a:pt x="14257" y="119678"/>
                  </a:cubicBezTo>
                  <a:cubicBezTo>
                    <a:pt x="13960" y="119678"/>
                    <a:pt x="13069" y="119999"/>
                    <a:pt x="13069" y="119678"/>
                  </a:cubicBezTo>
                  <a:cubicBezTo>
                    <a:pt x="12772" y="119678"/>
                    <a:pt x="12475" y="119034"/>
                    <a:pt x="12475" y="118713"/>
                  </a:cubicBezTo>
                  <a:cubicBezTo>
                    <a:pt x="12178" y="117747"/>
                    <a:pt x="12178" y="117104"/>
                    <a:pt x="12178" y="116139"/>
                  </a:cubicBezTo>
                  <a:cubicBezTo>
                    <a:pt x="11881" y="114530"/>
                    <a:pt x="11584" y="113243"/>
                    <a:pt x="11584" y="111957"/>
                  </a:cubicBezTo>
                  <a:cubicBezTo>
                    <a:pt x="7425" y="95871"/>
                    <a:pt x="0" y="31849"/>
                    <a:pt x="28217" y="25093"/>
                  </a:cubicBezTo>
                  <a:close/>
                  <a:moveTo>
                    <a:pt x="68019" y="46648"/>
                  </a:moveTo>
                  <a:cubicBezTo>
                    <a:pt x="68316" y="46327"/>
                    <a:pt x="68910" y="46327"/>
                    <a:pt x="69207" y="46005"/>
                  </a:cubicBezTo>
                  <a:cubicBezTo>
                    <a:pt x="68613" y="46327"/>
                    <a:pt x="68019" y="46648"/>
                    <a:pt x="67425" y="46648"/>
                  </a:cubicBezTo>
                  <a:cubicBezTo>
                    <a:pt x="67722" y="46648"/>
                    <a:pt x="67722" y="46648"/>
                    <a:pt x="68019" y="4664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1" name="Shape 761"/>
            <p:cNvSpPr/>
            <p:nvPr/>
          </p:nvSpPr>
          <p:spPr>
            <a:xfrm>
              <a:off x="4614863" y="2536032"/>
              <a:ext cx="141300" cy="284100"/>
            </a:xfrm>
            <a:custGeom>
              <a:avLst/>
              <a:gdLst/>
              <a:ahLst/>
              <a:cxnLst/>
              <a:rect l="0" t="0" r="0" b="0"/>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2" name="Shape 762"/>
            <p:cNvSpPr/>
            <p:nvPr/>
          </p:nvSpPr>
          <p:spPr>
            <a:xfrm>
              <a:off x="4614863" y="2536032"/>
              <a:ext cx="141300" cy="284100"/>
            </a:xfrm>
            <a:custGeom>
              <a:avLst/>
              <a:gdLst/>
              <a:ahLst/>
              <a:cxnLst/>
              <a:rect l="0" t="0" r="0" b="0"/>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3" name="Shape 763"/>
            <p:cNvSpPr/>
            <p:nvPr/>
          </p:nvSpPr>
          <p:spPr>
            <a:xfrm>
              <a:off x="4479925" y="2531269"/>
              <a:ext cx="268200" cy="171300"/>
            </a:xfrm>
            <a:custGeom>
              <a:avLst/>
              <a:gdLst/>
              <a:ahLst/>
              <a:cxnLst/>
              <a:rect l="0" t="0" r="0" b="0"/>
              <a:pathLst>
                <a:path w="120000" h="120000" extrusionOk="0">
                  <a:moveTo>
                    <a:pt x="120000" y="0"/>
                  </a:moveTo>
                  <a:lnTo>
                    <a:pt x="60355" y="116666"/>
                  </a:lnTo>
                  <a:lnTo>
                    <a:pt x="0" y="0"/>
                  </a:lnTo>
                  <a:lnTo>
                    <a:pt x="0" y="3333"/>
                  </a:lnTo>
                  <a:lnTo>
                    <a:pt x="60355" y="120000"/>
                  </a:lnTo>
                  <a:lnTo>
                    <a:pt x="120000" y="3333"/>
                  </a:lnTo>
                  <a:lnTo>
                    <a:pt x="120000" y="0"/>
                  </a:lnTo>
                  <a:close/>
                </a:path>
              </a:pathLst>
            </a:custGeom>
            <a:solidFill>
              <a:srgbClr val="E9CEB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4" name="Shape 764"/>
            <p:cNvSpPr/>
            <p:nvPr/>
          </p:nvSpPr>
          <p:spPr>
            <a:xfrm>
              <a:off x="4479925" y="2531269"/>
              <a:ext cx="268200" cy="171300"/>
            </a:xfrm>
            <a:custGeom>
              <a:avLst/>
              <a:gdLst/>
              <a:ahLst/>
              <a:cxnLst/>
              <a:rect l="0" t="0" r="0" b="0"/>
              <a:pathLst>
                <a:path w="120000" h="120000" extrusionOk="0">
                  <a:moveTo>
                    <a:pt x="120000" y="0"/>
                  </a:moveTo>
                  <a:lnTo>
                    <a:pt x="60355" y="116666"/>
                  </a:lnTo>
                  <a:lnTo>
                    <a:pt x="0" y="0"/>
                  </a:lnTo>
                  <a:lnTo>
                    <a:pt x="0" y="3333"/>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5" name="Shape 765"/>
            <p:cNvSpPr/>
            <p:nvPr/>
          </p:nvSpPr>
          <p:spPr>
            <a:xfrm>
              <a:off x="4589463" y="2815432"/>
              <a:ext cx="49200" cy="1500"/>
            </a:xfrm>
            <a:custGeom>
              <a:avLst/>
              <a:gdLst/>
              <a:ahLst/>
              <a:cxnLst/>
              <a:rect l="0" t="0" r="0" b="0"/>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68829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6" name="Shape 766"/>
            <p:cNvSpPr/>
            <p:nvPr/>
          </p:nvSpPr>
          <p:spPr>
            <a:xfrm>
              <a:off x="4589463" y="2815432"/>
              <a:ext cx="49200" cy="1500"/>
            </a:xfrm>
            <a:custGeom>
              <a:avLst/>
              <a:gdLst/>
              <a:ahLst/>
              <a:cxnLst/>
              <a:rect l="0" t="0" r="0" b="0"/>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7" name="Shape 767"/>
            <p:cNvSpPr/>
            <p:nvPr/>
          </p:nvSpPr>
          <p:spPr>
            <a:xfrm>
              <a:off x="4589463" y="281543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8" name="Shape 768"/>
            <p:cNvSpPr/>
            <p:nvPr/>
          </p:nvSpPr>
          <p:spPr>
            <a:xfrm>
              <a:off x="4589463" y="281543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9" name="Shape 769"/>
            <p:cNvSpPr/>
            <p:nvPr/>
          </p:nvSpPr>
          <p:spPr>
            <a:xfrm>
              <a:off x="5054600" y="2539207"/>
              <a:ext cx="796800" cy="1043100"/>
            </a:xfrm>
            <a:custGeom>
              <a:avLst/>
              <a:gdLst/>
              <a:ahLst/>
              <a:cxnLst/>
              <a:rect l="0" t="0" r="0" b="0"/>
              <a:pathLst>
                <a:path w="120000" h="120000" extrusionOk="0">
                  <a:moveTo>
                    <a:pt x="43306" y="10892"/>
                  </a:moveTo>
                  <a:cubicBezTo>
                    <a:pt x="47661" y="4984"/>
                    <a:pt x="82741" y="0"/>
                    <a:pt x="97016" y="20676"/>
                  </a:cubicBezTo>
                  <a:cubicBezTo>
                    <a:pt x="111290" y="41353"/>
                    <a:pt x="104032" y="48553"/>
                    <a:pt x="112016" y="55938"/>
                  </a:cubicBezTo>
                  <a:cubicBezTo>
                    <a:pt x="120000" y="63323"/>
                    <a:pt x="112500" y="80123"/>
                    <a:pt x="106935" y="81600"/>
                  </a:cubicBezTo>
                  <a:cubicBezTo>
                    <a:pt x="101612" y="83076"/>
                    <a:pt x="103790" y="88800"/>
                    <a:pt x="106451" y="91384"/>
                  </a:cubicBezTo>
                  <a:cubicBezTo>
                    <a:pt x="117822" y="101907"/>
                    <a:pt x="101370" y="120000"/>
                    <a:pt x="57338" y="119815"/>
                  </a:cubicBezTo>
                  <a:cubicBezTo>
                    <a:pt x="10161" y="119446"/>
                    <a:pt x="967" y="98584"/>
                    <a:pt x="13064" y="92123"/>
                  </a:cubicBezTo>
                  <a:cubicBezTo>
                    <a:pt x="16935" y="90092"/>
                    <a:pt x="18387" y="86030"/>
                    <a:pt x="14032" y="82338"/>
                  </a:cubicBezTo>
                  <a:cubicBezTo>
                    <a:pt x="9919" y="78830"/>
                    <a:pt x="0" y="65353"/>
                    <a:pt x="9193" y="54461"/>
                  </a:cubicBezTo>
                  <a:cubicBezTo>
                    <a:pt x="18629" y="43384"/>
                    <a:pt x="10403" y="10892"/>
                    <a:pt x="43306" y="10892"/>
                  </a:cubicBezTo>
                </a:path>
              </a:pathLst>
            </a:custGeom>
            <a:solidFill>
              <a:srgbClr val="806049"/>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0" name="Shape 770"/>
            <p:cNvSpPr/>
            <p:nvPr/>
          </p:nvSpPr>
          <p:spPr>
            <a:xfrm>
              <a:off x="4859338" y="3375819"/>
              <a:ext cx="1182600" cy="468300"/>
            </a:xfrm>
            <a:custGeom>
              <a:avLst/>
              <a:gdLst/>
              <a:ahLst/>
              <a:cxnLst/>
              <a:rect l="0" t="0" r="0" b="0"/>
              <a:pathLst>
                <a:path w="120000" h="120000" extrusionOk="0">
                  <a:moveTo>
                    <a:pt x="71316" y="0"/>
                  </a:moveTo>
                  <a:cubicBezTo>
                    <a:pt x="71153" y="1232"/>
                    <a:pt x="48195" y="2054"/>
                    <a:pt x="48032" y="2876"/>
                  </a:cubicBezTo>
                  <a:cubicBezTo>
                    <a:pt x="40705" y="28767"/>
                    <a:pt x="25237" y="40273"/>
                    <a:pt x="12862" y="47260"/>
                  </a:cubicBezTo>
                  <a:cubicBezTo>
                    <a:pt x="488" y="54246"/>
                    <a:pt x="0" y="93698"/>
                    <a:pt x="0" y="119999"/>
                  </a:cubicBezTo>
                  <a:cubicBezTo>
                    <a:pt x="120000" y="119999"/>
                    <a:pt x="120000" y="119999"/>
                    <a:pt x="120000" y="119999"/>
                  </a:cubicBezTo>
                  <a:cubicBezTo>
                    <a:pt x="120000" y="93698"/>
                    <a:pt x="119837" y="54246"/>
                    <a:pt x="107137" y="47260"/>
                  </a:cubicBezTo>
                  <a:cubicBezTo>
                    <a:pt x="94599" y="39863"/>
                    <a:pt x="78154" y="27123"/>
                    <a:pt x="71316" y="0"/>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1" name="Shape 771"/>
            <p:cNvSpPr/>
            <p:nvPr/>
          </p:nvSpPr>
          <p:spPr>
            <a:xfrm>
              <a:off x="5332413" y="3002757"/>
              <a:ext cx="236400" cy="571500"/>
            </a:xfrm>
            <a:custGeom>
              <a:avLst/>
              <a:gdLst/>
              <a:ahLst/>
              <a:cxnLst/>
              <a:rect l="0" t="0" r="0" b="0"/>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5D5C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2" name="Shape 772"/>
            <p:cNvSpPr/>
            <p:nvPr/>
          </p:nvSpPr>
          <p:spPr>
            <a:xfrm>
              <a:off x="5670550" y="3012282"/>
              <a:ext cx="120600" cy="179400"/>
            </a:xfrm>
            <a:custGeom>
              <a:avLst/>
              <a:gdLst/>
              <a:ahLst/>
              <a:cxnLst/>
              <a:rect l="0" t="0" r="0" b="0"/>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3" name="Shape 773"/>
            <p:cNvSpPr/>
            <p:nvPr/>
          </p:nvSpPr>
          <p:spPr>
            <a:xfrm>
              <a:off x="5110163" y="3012282"/>
              <a:ext cx="120600" cy="179400"/>
            </a:xfrm>
            <a:custGeom>
              <a:avLst/>
              <a:gdLst/>
              <a:ahLst/>
              <a:cxnLst/>
              <a:rect l="0" t="0" r="0" b="0"/>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4" name="Shape 774"/>
            <p:cNvSpPr/>
            <p:nvPr/>
          </p:nvSpPr>
          <p:spPr>
            <a:xfrm>
              <a:off x="5332413" y="3304382"/>
              <a:ext cx="236400" cy="82500"/>
            </a:xfrm>
            <a:custGeom>
              <a:avLst/>
              <a:gdLst/>
              <a:ahLst/>
              <a:cxnLst/>
              <a:rect l="0" t="0" r="0" b="0"/>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4AA9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5" name="Shape 775"/>
            <p:cNvSpPr/>
            <p:nvPr/>
          </p:nvSpPr>
          <p:spPr>
            <a:xfrm>
              <a:off x="5126038" y="2639219"/>
              <a:ext cx="651000" cy="722400"/>
            </a:xfrm>
            <a:custGeom>
              <a:avLst/>
              <a:gdLst/>
              <a:ahLst/>
              <a:cxnLst/>
              <a:rect l="0" t="0" r="0" b="0"/>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6" name="Shape 776"/>
            <p:cNvSpPr/>
            <p:nvPr/>
          </p:nvSpPr>
          <p:spPr>
            <a:xfrm>
              <a:off x="5122863" y="2618582"/>
              <a:ext cx="689100" cy="496800"/>
            </a:xfrm>
            <a:custGeom>
              <a:avLst/>
              <a:gdLst/>
              <a:ahLst/>
              <a:cxnLst/>
              <a:rect l="0" t="0" r="0" b="0"/>
              <a:pathLst>
                <a:path w="120000" h="120000" extrusionOk="0">
                  <a:moveTo>
                    <a:pt x="47441" y="57290"/>
                  </a:moveTo>
                  <a:cubicBezTo>
                    <a:pt x="37674" y="86322"/>
                    <a:pt x="33488" y="95225"/>
                    <a:pt x="20372" y="87483"/>
                  </a:cubicBezTo>
                  <a:cubicBezTo>
                    <a:pt x="6976" y="79741"/>
                    <a:pt x="9488" y="101419"/>
                    <a:pt x="12000" y="116516"/>
                  </a:cubicBezTo>
                  <a:cubicBezTo>
                    <a:pt x="0" y="96000"/>
                    <a:pt x="1395" y="76258"/>
                    <a:pt x="5023" y="56129"/>
                  </a:cubicBezTo>
                  <a:cubicBezTo>
                    <a:pt x="9209" y="34064"/>
                    <a:pt x="29302" y="774"/>
                    <a:pt x="48279" y="1548"/>
                  </a:cubicBezTo>
                  <a:cubicBezTo>
                    <a:pt x="58604" y="0"/>
                    <a:pt x="74232" y="1935"/>
                    <a:pt x="90976" y="18193"/>
                  </a:cubicBezTo>
                  <a:cubicBezTo>
                    <a:pt x="120000" y="47225"/>
                    <a:pt x="110232" y="112258"/>
                    <a:pt x="102418" y="120000"/>
                  </a:cubicBezTo>
                  <a:cubicBezTo>
                    <a:pt x="109953" y="60000"/>
                    <a:pt x="91534" y="72000"/>
                    <a:pt x="78697" y="40645"/>
                  </a:cubicBezTo>
                  <a:cubicBezTo>
                    <a:pt x="74511" y="26709"/>
                    <a:pt x="58325" y="25935"/>
                    <a:pt x="47441" y="5729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7" name="Shape 777"/>
            <p:cNvSpPr/>
            <p:nvPr/>
          </p:nvSpPr>
          <p:spPr>
            <a:xfrm>
              <a:off x="5435600" y="3544094"/>
              <a:ext cx="23700" cy="300000"/>
            </a:xfrm>
            <a:prstGeom prst="rect">
              <a:avLst/>
            </a:pr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8" name="Shape 778"/>
            <p:cNvSpPr/>
            <p:nvPr/>
          </p:nvSpPr>
          <p:spPr>
            <a:xfrm>
              <a:off x="5248275" y="3386932"/>
              <a:ext cx="200100" cy="244500"/>
            </a:xfrm>
            <a:custGeom>
              <a:avLst/>
              <a:gdLst/>
              <a:ahLst/>
              <a:cxnLst/>
              <a:rect l="0" t="0" r="0" b="0"/>
              <a:pathLst>
                <a:path w="120000" h="120000" extrusionOk="0">
                  <a:moveTo>
                    <a:pt x="50476" y="0"/>
                  </a:moveTo>
                  <a:lnTo>
                    <a:pt x="0" y="38181"/>
                  </a:lnTo>
                  <a:lnTo>
                    <a:pt x="63809" y="120000"/>
                  </a:lnTo>
                  <a:lnTo>
                    <a:pt x="120000" y="76363"/>
                  </a:lnTo>
                  <a:lnTo>
                    <a:pt x="50476"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9" name="Shape 779"/>
            <p:cNvSpPr/>
            <p:nvPr/>
          </p:nvSpPr>
          <p:spPr>
            <a:xfrm>
              <a:off x="5248275" y="3386932"/>
              <a:ext cx="200100" cy="244500"/>
            </a:xfrm>
            <a:custGeom>
              <a:avLst/>
              <a:gdLst/>
              <a:ahLst/>
              <a:cxnLst/>
              <a:rect l="0" t="0" r="0" b="0"/>
              <a:pathLst>
                <a:path w="120000" h="120000" extrusionOk="0">
                  <a:moveTo>
                    <a:pt x="50476" y="0"/>
                  </a:moveTo>
                  <a:lnTo>
                    <a:pt x="0" y="38181"/>
                  </a:lnTo>
                  <a:lnTo>
                    <a:pt x="63809" y="120000"/>
                  </a:lnTo>
                  <a:lnTo>
                    <a:pt x="120000" y="76363"/>
                  </a:lnTo>
                  <a:lnTo>
                    <a:pt x="50476"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0" name="Shape 780"/>
            <p:cNvSpPr/>
            <p:nvPr/>
          </p:nvSpPr>
          <p:spPr>
            <a:xfrm>
              <a:off x="5448300" y="3385344"/>
              <a:ext cx="204900" cy="246000"/>
            </a:xfrm>
            <a:custGeom>
              <a:avLst/>
              <a:gdLst/>
              <a:ahLst/>
              <a:cxnLst/>
              <a:rect l="0" t="0" r="0" b="0"/>
              <a:pathLst>
                <a:path w="120000" h="120000" extrusionOk="0">
                  <a:moveTo>
                    <a:pt x="70697" y="0"/>
                  </a:moveTo>
                  <a:lnTo>
                    <a:pt x="120000" y="40258"/>
                  </a:lnTo>
                  <a:lnTo>
                    <a:pt x="54883" y="120000"/>
                  </a:lnTo>
                  <a:lnTo>
                    <a:pt x="0" y="76645"/>
                  </a:lnTo>
                  <a:lnTo>
                    <a:pt x="70697"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1" name="Shape 781"/>
            <p:cNvSpPr/>
            <p:nvPr/>
          </p:nvSpPr>
          <p:spPr>
            <a:xfrm>
              <a:off x="5448300" y="3385344"/>
              <a:ext cx="204900" cy="246000"/>
            </a:xfrm>
            <a:custGeom>
              <a:avLst/>
              <a:gdLst/>
              <a:ahLst/>
              <a:cxnLst/>
              <a:rect l="0" t="0" r="0" b="0"/>
              <a:pathLst>
                <a:path w="120000" h="120000" extrusionOk="0">
                  <a:moveTo>
                    <a:pt x="70697" y="0"/>
                  </a:moveTo>
                  <a:lnTo>
                    <a:pt x="120000" y="40258"/>
                  </a:lnTo>
                  <a:lnTo>
                    <a:pt x="54883" y="120000"/>
                  </a:lnTo>
                  <a:lnTo>
                    <a:pt x="0" y="76645"/>
                  </a:lnTo>
                  <a:lnTo>
                    <a:pt x="70697"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2" name="Shape 782"/>
            <p:cNvSpPr/>
            <p:nvPr/>
          </p:nvSpPr>
          <p:spPr>
            <a:xfrm>
              <a:off x="5200650" y="2972594"/>
              <a:ext cx="507900" cy="184200"/>
            </a:xfrm>
            <a:custGeom>
              <a:avLst/>
              <a:gdLst/>
              <a:ahLst/>
              <a:cxnLst/>
              <a:rect l="0" t="0" r="0" b="0"/>
              <a:pathLst>
                <a:path w="120000" h="120000" extrusionOk="0">
                  <a:moveTo>
                    <a:pt x="89620" y="118956"/>
                  </a:moveTo>
                  <a:cubicBezTo>
                    <a:pt x="90000" y="118956"/>
                    <a:pt x="90759" y="118956"/>
                    <a:pt x="91139" y="118956"/>
                  </a:cubicBezTo>
                  <a:cubicBezTo>
                    <a:pt x="107088" y="114782"/>
                    <a:pt x="111265" y="96000"/>
                    <a:pt x="112784" y="70956"/>
                  </a:cubicBezTo>
                  <a:cubicBezTo>
                    <a:pt x="114683" y="43826"/>
                    <a:pt x="115063" y="34434"/>
                    <a:pt x="117721" y="31304"/>
                  </a:cubicBezTo>
                  <a:cubicBezTo>
                    <a:pt x="119240" y="29217"/>
                    <a:pt x="120000" y="24000"/>
                    <a:pt x="120000" y="16695"/>
                  </a:cubicBezTo>
                  <a:cubicBezTo>
                    <a:pt x="119620" y="9391"/>
                    <a:pt x="119620" y="8347"/>
                    <a:pt x="116582" y="5217"/>
                  </a:cubicBezTo>
                  <a:cubicBezTo>
                    <a:pt x="114303" y="3130"/>
                    <a:pt x="100632" y="0"/>
                    <a:pt x="90379" y="2086"/>
                  </a:cubicBezTo>
                  <a:cubicBezTo>
                    <a:pt x="90379" y="9391"/>
                    <a:pt x="90379" y="9391"/>
                    <a:pt x="90379" y="9391"/>
                  </a:cubicBezTo>
                  <a:cubicBezTo>
                    <a:pt x="98354" y="8347"/>
                    <a:pt x="105949" y="10434"/>
                    <a:pt x="108227" y="14608"/>
                  </a:cubicBezTo>
                  <a:cubicBezTo>
                    <a:pt x="113544" y="24000"/>
                    <a:pt x="112025" y="67826"/>
                    <a:pt x="107468" y="89739"/>
                  </a:cubicBezTo>
                  <a:cubicBezTo>
                    <a:pt x="104810" y="104347"/>
                    <a:pt x="96835" y="111652"/>
                    <a:pt x="89620" y="112695"/>
                  </a:cubicBezTo>
                  <a:lnTo>
                    <a:pt x="89620" y="118956"/>
                  </a:lnTo>
                  <a:close/>
                  <a:moveTo>
                    <a:pt x="60000" y="15652"/>
                  </a:moveTo>
                  <a:cubicBezTo>
                    <a:pt x="56202" y="16695"/>
                    <a:pt x="41772" y="5217"/>
                    <a:pt x="31898" y="2086"/>
                  </a:cubicBezTo>
                  <a:cubicBezTo>
                    <a:pt x="31139" y="2086"/>
                    <a:pt x="30379" y="2086"/>
                    <a:pt x="29620" y="2086"/>
                  </a:cubicBezTo>
                  <a:cubicBezTo>
                    <a:pt x="29620" y="9391"/>
                    <a:pt x="29620" y="9391"/>
                    <a:pt x="29620" y="9391"/>
                  </a:cubicBezTo>
                  <a:cubicBezTo>
                    <a:pt x="37594" y="10434"/>
                    <a:pt x="46329" y="15652"/>
                    <a:pt x="49367" y="28173"/>
                  </a:cubicBezTo>
                  <a:cubicBezTo>
                    <a:pt x="54303" y="48000"/>
                    <a:pt x="45569" y="97043"/>
                    <a:pt x="37594" y="107478"/>
                  </a:cubicBezTo>
                  <a:cubicBezTo>
                    <a:pt x="35316" y="110608"/>
                    <a:pt x="31898" y="112695"/>
                    <a:pt x="28860" y="112695"/>
                  </a:cubicBezTo>
                  <a:cubicBezTo>
                    <a:pt x="28860" y="120000"/>
                    <a:pt x="28860" y="120000"/>
                    <a:pt x="28860" y="120000"/>
                  </a:cubicBezTo>
                  <a:cubicBezTo>
                    <a:pt x="42531" y="120000"/>
                    <a:pt x="47468" y="92869"/>
                    <a:pt x="49367" y="83478"/>
                  </a:cubicBezTo>
                  <a:cubicBezTo>
                    <a:pt x="52405" y="65739"/>
                    <a:pt x="51645" y="42782"/>
                    <a:pt x="59620" y="42782"/>
                  </a:cubicBezTo>
                  <a:cubicBezTo>
                    <a:pt x="67594" y="42782"/>
                    <a:pt x="66455" y="65739"/>
                    <a:pt x="69493" y="82434"/>
                  </a:cubicBezTo>
                  <a:cubicBezTo>
                    <a:pt x="71012" y="91826"/>
                    <a:pt x="75189" y="120000"/>
                    <a:pt x="89620" y="118956"/>
                  </a:cubicBezTo>
                  <a:cubicBezTo>
                    <a:pt x="89620" y="112695"/>
                    <a:pt x="89620" y="112695"/>
                    <a:pt x="89620" y="112695"/>
                  </a:cubicBezTo>
                  <a:cubicBezTo>
                    <a:pt x="86202" y="112695"/>
                    <a:pt x="82784" y="110608"/>
                    <a:pt x="80126" y="107478"/>
                  </a:cubicBezTo>
                  <a:cubicBezTo>
                    <a:pt x="72531" y="97043"/>
                    <a:pt x="64936" y="48000"/>
                    <a:pt x="70253" y="28173"/>
                  </a:cubicBezTo>
                  <a:cubicBezTo>
                    <a:pt x="73670" y="15652"/>
                    <a:pt x="82025" y="10434"/>
                    <a:pt x="90379" y="9391"/>
                  </a:cubicBezTo>
                  <a:cubicBezTo>
                    <a:pt x="90379" y="2086"/>
                    <a:pt x="90379" y="2086"/>
                    <a:pt x="90379" y="2086"/>
                  </a:cubicBezTo>
                  <a:cubicBezTo>
                    <a:pt x="89620" y="2086"/>
                    <a:pt x="89240" y="2086"/>
                    <a:pt x="88481" y="2086"/>
                  </a:cubicBezTo>
                  <a:cubicBezTo>
                    <a:pt x="79367" y="4173"/>
                    <a:pt x="67974" y="15652"/>
                    <a:pt x="60000" y="15652"/>
                  </a:cubicBezTo>
                  <a:close/>
                  <a:moveTo>
                    <a:pt x="29620" y="2086"/>
                  </a:moveTo>
                  <a:cubicBezTo>
                    <a:pt x="19367" y="1043"/>
                    <a:pt x="6075" y="4173"/>
                    <a:pt x="3417" y="6260"/>
                  </a:cubicBezTo>
                  <a:cubicBezTo>
                    <a:pt x="379" y="9391"/>
                    <a:pt x="379" y="10434"/>
                    <a:pt x="0" y="17739"/>
                  </a:cubicBezTo>
                  <a:cubicBezTo>
                    <a:pt x="0" y="24000"/>
                    <a:pt x="0" y="30260"/>
                    <a:pt x="1898" y="32347"/>
                  </a:cubicBezTo>
                  <a:cubicBezTo>
                    <a:pt x="4556" y="34434"/>
                    <a:pt x="4556" y="43826"/>
                    <a:pt x="5696" y="72000"/>
                  </a:cubicBezTo>
                  <a:cubicBezTo>
                    <a:pt x="6835" y="96000"/>
                    <a:pt x="10632" y="115826"/>
                    <a:pt x="26202" y="118956"/>
                  </a:cubicBezTo>
                  <a:cubicBezTo>
                    <a:pt x="27341" y="120000"/>
                    <a:pt x="28101" y="120000"/>
                    <a:pt x="28860" y="120000"/>
                  </a:cubicBezTo>
                  <a:cubicBezTo>
                    <a:pt x="28860" y="112695"/>
                    <a:pt x="28860" y="112695"/>
                    <a:pt x="28860" y="112695"/>
                  </a:cubicBezTo>
                  <a:cubicBezTo>
                    <a:pt x="21645" y="112695"/>
                    <a:pt x="13291" y="105391"/>
                    <a:pt x="10632" y="89739"/>
                  </a:cubicBezTo>
                  <a:cubicBezTo>
                    <a:pt x="6835" y="67826"/>
                    <a:pt x="6455" y="24000"/>
                    <a:pt x="11772" y="14608"/>
                  </a:cubicBezTo>
                  <a:cubicBezTo>
                    <a:pt x="14050" y="11478"/>
                    <a:pt x="21645" y="8347"/>
                    <a:pt x="29620" y="9391"/>
                  </a:cubicBezTo>
                  <a:lnTo>
                    <a:pt x="29620"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3" name="Shape 783"/>
            <p:cNvSpPr/>
            <p:nvPr/>
          </p:nvSpPr>
          <p:spPr>
            <a:xfrm>
              <a:off x="5448300" y="3542507"/>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path>
              </a:pathLst>
            </a:custGeom>
            <a:solidFill>
              <a:srgbClr val="24797E"/>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4" name="Shape 784"/>
            <p:cNvSpPr/>
            <p:nvPr/>
          </p:nvSpPr>
          <p:spPr>
            <a:xfrm>
              <a:off x="5332413" y="3382169"/>
              <a:ext cx="236400" cy="160200"/>
            </a:xfrm>
            <a:custGeom>
              <a:avLst/>
              <a:gdLst/>
              <a:ahLst/>
              <a:cxnLst/>
              <a:rect l="0" t="0" r="0" b="0"/>
              <a:pathLst>
                <a:path w="120000" h="120000" extrusionOk="0">
                  <a:moveTo>
                    <a:pt x="120000" y="0"/>
                  </a:moveTo>
                  <a:cubicBezTo>
                    <a:pt x="58775" y="116400"/>
                    <a:pt x="58775" y="116400"/>
                    <a:pt x="58775" y="116400"/>
                  </a:cubicBezTo>
                  <a:cubicBezTo>
                    <a:pt x="0" y="0"/>
                    <a:pt x="0" y="0"/>
                    <a:pt x="0" y="0"/>
                  </a:cubicBezTo>
                  <a:cubicBezTo>
                    <a:pt x="0" y="3600"/>
                    <a:pt x="0" y="3600"/>
                    <a:pt x="0" y="3600"/>
                  </a:cubicBezTo>
                  <a:cubicBezTo>
                    <a:pt x="58775" y="120000"/>
                    <a:pt x="58775" y="120000"/>
                    <a:pt x="58775" y="120000"/>
                  </a:cubicBezTo>
                  <a:cubicBezTo>
                    <a:pt x="58775" y="120000"/>
                    <a:pt x="58775" y="120000"/>
                    <a:pt x="58775" y="120000"/>
                  </a:cubicBezTo>
                  <a:cubicBezTo>
                    <a:pt x="120000" y="2400"/>
                    <a:pt x="120000" y="2400"/>
                    <a:pt x="120000" y="2400"/>
                  </a:cubicBezTo>
                  <a:cubicBezTo>
                    <a:pt x="120000" y="0"/>
                    <a:pt x="120000" y="0"/>
                    <a:pt x="120000" y="0"/>
                  </a:cubicBezTo>
                </a:path>
              </a:pathLst>
            </a:custGeom>
            <a:solidFill>
              <a:srgbClr val="E9CAB7"/>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5" name="Shape 785"/>
            <p:cNvSpPr/>
            <p:nvPr/>
          </p:nvSpPr>
          <p:spPr>
            <a:xfrm>
              <a:off x="3284538" y="3305969"/>
              <a:ext cx="1247700" cy="566700"/>
            </a:xfrm>
            <a:custGeom>
              <a:avLst/>
              <a:gdLst/>
              <a:ahLst/>
              <a:cxnLst/>
              <a:rect l="0" t="0" r="0" b="0"/>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6" name="Shape 786"/>
            <p:cNvSpPr/>
            <p:nvPr/>
          </p:nvSpPr>
          <p:spPr>
            <a:xfrm>
              <a:off x="3284538" y="3305969"/>
              <a:ext cx="1247700" cy="566700"/>
            </a:xfrm>
            <a:custGeom>
              <a:avLst/>
              <a:gdLst/>
              <a:ahLst/>
              <a:cxnLst/>
              <a:rect l="0" t="0" r="0" b="0"/>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7" name="Shape 787"/>
            <p:cNvSpPr/>
            <p:nvPr/>
          </p:nvSpPr>
          <p:spPr>
            <a:xfrm>
              <a:off x="3775075" y="2902744"/>
              <a:ext cx="266700" cy="560400"/>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FDBB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8" name="Shape 788"/>
            <p:cNvSpPr/>
            <p:nvPr/>
          </p:nvSpPr>
          <p:spPr>
            <a:xfrm>
              <a:off x="3597275" y="2866232"/>
              <a:ext cx="112800" cy="165000"/>
            </a:xfrm>
            <a:custGeom>
              <a:avLst/>
              <a:gdLst/>
              <a:ahLst/>
              <a:cxnLst/>
              <a:rect l="0" t="0" r="0" b="0"/>
              <a:pathLst>
                <a:path w="120000" h="120000" extrusionOk="0">
                  <a:moveTo>
                    <a:pt x="34285" y="5882"/>
                  </a:moveTo>
                  <a:cubicBezTo>
                    <a:pt x="60000" y="0"/>
                    <a:pt x="90857" y="20000"/>
                    <a:pt x="106285" y="49411"/>
                  </a:cubicBezTo>
                  <a:cubicBezTo>
                    <a:pt x="120000" y="78823"/>
                    <a:pt x="111428" y="108235"/>
                    <a:pt x="85714" y="114117"/>
                  </a:cubicBezTo>
                  <a:cubicBezTo>
                    <a:pt x="60000" y="120000"/>
                    <a:pt x="29142" y="100000"/>
                    <a:pt x="13714" y="69411"/>
                  </a:cubicBezTo>
                  <a:cubicBezTo>
                    <a:pt x="0" y="40000"/>
                    <a:pt x="8571" y="11764"/>
                    <a:pt x="34285"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9" name="Shape 789"/>
            <p:cNvSpPr/>
            <p:nvPr/>
          </p:nvSpPr>
          <p:spPr>
            <a:xfrm>
              <a:off x="4106863" y="2866232"/>
              <a:ext cx="112800" cy="165000"/>
            </a:xfrm>
            <a:custGeom>
              <a:avLst/>
              <a:gdLst/>
              <a:ahLst/>
              <a:cxnLst/>
              <a:rect l="0" t="0" r="0" b="0"/>
              <a:pathLst>
                <a:path w="120000" h="120000" extrusionOk="0">
                  <a:moveTo>
                    <a:pt x="85714" y="5882"/>
                  </a:moveTo>
                  <a:cubicBezTo>
                    <a:pt x="60000" y="0"/>
                    <a:pt x="27428" y="20000"/>
                    <a:pt x="13714" y="49411"/>
                  </a:cubicBezTo>
                  <a:cubicBezTo>
                    <a:pt x="0" y="78823"/>
                    <a:pt x="8571" y="108235"/>
                    <a:pt x="34285" y="114117"/>
                  </a:cubicBezTo>
                  <a:cubicBezTo>
                    <a:pt x="58285" y="120000"/>
                    <a:pt x="90857" y="100000"/>
                    <a:pt x="104571" y="69411"/>
                  </a:cubicBezTo>
                  <a:cubicBezTo>
                    <a:pt x="120000" y="40000"/>
                    <a:pt x="111428" y="11764"/>
                    <a:pt x="85714"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0" name="Shape 790"/>
            <p:cNvSpPr/>
            <p:nvPr/>
          </p:nvSpPr>
          <p:spPr>
            <a:xfrm>
              <a:off x="3722688" y="3437732"/>
              <a:ext cx="354000" cy="435000"/>
            </a:xfrm>
            <a:custGeom>
              <a:avLst/>
              <a:gdLst/>
              <a:ahLst/>
              <a:cxnLst/>
              <a:rect l="0" t="0" r="0" b="0"/>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1" name="Shape 791"/>
            <p:cNvSpPr/>
            <p:nvPr/>
          </p:nvSpPr>
          <p:spPr>
            <a:xfrm>
              <a:off x="3598863" y="3312319"/>
              <a:ext cx="234900" cy="560400"/>
            </a:xfrm>
            <a:custGeom>
              <a:avLst/>
              <a:gdLst/>
              <a:ahLst/>
              <a:cxnLst/>
              <a:rect l="0" t="0" r="0" b="0"/>
              <a:pathLst>
                <a:path w="120000" h="120000" extrusionOk="0">
                  <a:moveTo>
                    <a:pt x="90000" y="0"/>
                  </a:moveTo>
                  <a:lnTo>
                    <a:pt x="90000" y="12917"/>
                  </a:lnTo>
                  <a:lnTo>
                    <a:pt x="120000" y="120000"/>
                  </a:lnTo>
                  <a:lnTo>
                    <a:pt x="68108" y="120000"/>
                  </a:lnTo>
                  <a:lnTo>
                    <a:pt x="12162" y="72407"/>
                  </a:lnTo>
                  <a:lnTo>
                    <a:pt x="65675" y="57110"/>
                  </a:lnTo>
                  <a:lnTo>
                    <a:pt x="0" y="44532"/>
                  </a:lnTo>
                  <a:lnTo>
                    <a:pt x="60810" y="5439"/>
                  </a:lnTo>
                  <a:lnTo>
                    <a:pt x="90000"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2" name="Shape 792"/>
            <p:cNvSpPr/>
            <p:nvPr/>
          </p:nvSpPr>
          <p:spPr>
            <a:xfrm>
              <a:off x="3984625" y="3312319"/>
              <a:ext cx="233400" cy="560400"/>
            </a:xfrm>
            <a:custGeom>
              <a:avLst/>
              <a:gdLst/>
              <a:ahLst/>
              <a:cxnLst/>
              <a:rect l="0" t="0" r="0" b="0"/>
              <a:pathLst>
                <a:path w="120000" h="120000" extrusionOk="0">
                  <a:moveTo>
                    <a:pt x="29387" y="0"/>
                  </a:moveTo>
                  <a:lnTo>
                    <a:pt x="29387" y="12917"/>
                  </a:lnTo>
                  <a:lnTo>
                    <a:pt x="0" y="120000"/>
                  </a:lnTo>
                  <a:lnTo>
                    <a:pt x="51428" y="120000"/>
                  </a:lnTo>
                  <a:lnTo>
                    <a:pt x="106938" y="72407"/>
                  </a:lnTo>
                  <a:lnTo>
                    <a:pt x="53877" y="57110"/>
                  </a:lnTo>
                  <a:lnTo>
                    <a:pt x="120000" y="44532"/>
                  </a:lnTo>
                  <a:lnTo>
                    <a:pt x="66122" y="6458"/>
                  </a:lnTo>
                  <a:lnTo>
                    <a:pt x="29387"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3" name="Shape 793"/>
            <p:cNvSpPr/>
            <p:nvPr/>
          </p:nvSpPr>
          <p:spPr>
            <a:xfrm>
              <a:off x="3851275" y="3437732"/>
              <a:ext cx="115800" cy="112800"/>
            </a:xfrm>
            <a:custGeom>
              <a:avLst/>
              <a:gdLst/>
              <a:ahLst/>
              <a:cxnLst/>
              <a:rect l="0" t="0" r="0" b="0"/>
              <a:pathLst>
                <a:path w="120000" h="120000" extrusionOk="0">
                  <a:moveTo>
                    <a:pt x="0" y="66857"/>
                  </a:moveTo>
                  <a:cubicBezTo>
                    <a:pt x="33333" y="120000"/>
                    <a:pt x="33333" y="120000"/>
                    <a:pt x="33333" y="120000"/>
                  </a:cubicBezTo>
                  <a:cubicBezTo>
                    <a:pt x="50000" y="120000"/>
                    <a:pt x="68333" y="120000"/>
                    <a:pt x="85000" y="120000"/>
                  </a:cubicBezTo>
                  <a:cubicBezTo>
                    <a:pt x="120000" y="66857"/>
                    <a:pt x="120000" y="66857"/>
                    <a:pt x="120000" y="66857"/>
                  </a:cubicBezTo>
                  <a:cubicBezTo>
                    <a:pt x="60000" y="0"/>
                    <a:pt x="60000" y="0"/>
                    <a:pt x="60000" y="0"/>
                  </a:cubicBezTo>
                  <a:cubicBezTo>
                    <a:pt x="0" y="66857"/>
                    <a:pt x="0" y="66857"/>
                    <a:pt x="0" y="66857"/>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4" name="Shape 794"/>
            <p:cNvSpPr/>
            <p:nvPr/>
          </p:nvSpPr>
          <p:spPr>
            <a:xfrm>
              <a:off x="3836988" y="3550444"/>
              <a:ext cx="142800" cy="322200"/>
            </a:xfrm>
            <a:custGeom>
              <a:avLst/>
              <a:gdLst/>
              <a:ahLst/>
              <a:cxnLst/>
              <a:rect l="0" t="0" r="0" b="0"/>
              <a:pathLst>
                <a:path w="120000" h="120000" extrusionOk="0">
                  <a:moveTo>
                    <a:pt x="38666" y="0"/>
                  </a:moveTo>
                  <a:lnTo>
                    <a:pt x="0" y="120000"/>
                  </a:lnTo>
                  <a:lnTo>
                    <a:pt x="120000" y="120000"/>
                  </a:lnTo>
                  <a:lnTo>
                    <a:pt x="81333" y="0"/>
                  </a:lnTo>
                  <a:lnTo>
                    <a:pt x="38666" y="0"/>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5" name="Shape 795"/>
            <p:cNvSpPr/>
            <p:nvPr/>
          </p:nvSpPr>
          <p:spPr>
            <a:xfrm>
              <a:off x="3836988" y="3550444"/>
              <a:ext cx="142800" cy="322200"/>
            </a:xfrm>
            <a:custGeom>
              <a:avLst/>
              <a:gdLst/>
              <a:ahLst/>
              <a:cxnLst/>
              <a:rect l="0" t="0" r="0" b="0"/>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6" name="Shape 796"/>
            <p:cNvSpPr/>
            <p:nvPr/>
          </p:nvSpPr>
          <p:spPr>
            <a:xfrm>
              <a:off x="3762375" y="3271044"/>
              <a:ext cx="146100" cy="282600"/>
            </a:xfrm>
            <a:custGeom>
              <a:avLst/>
              <a:gdLst/>
              <a:ahLst/>
              <a:cxnLst/>
              <a:rect l="0" t="0" r="0" b="0"/>
              <a:pathLst>
                <a:path w="120000" h="120000" extrusionOk="0">
                  <a:moveTo>
                    <a:pt x="10434" y="0"/>
                  </a:moveTo>
                  <a:lnTo>
                    <a:pt x="0" y="19550"/>
                  </a:lnTo>
                  <a:lnTo>
                    <a:pt x="27391" y="120000"/>
                  </a:lnTo>
                  <a:lnTo>
                    <a:pt x="120000" y="70786"/>
                  </a:lnTo>
                  <a:lnTo>
                    <a:pt x="10434"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7" name="Shape 797"/>
            <p:cNvSpPr/>
            <p:nvPr/>
          </p:nvSpPr>
          <p:spPr>
            <a:xfrm>
              <a:off x="3762375" y="3271044"/>
              <a:ext cx="146100" cy="282600"/>
            </a:xfrm>
            <a:custGeom>
              <a:avLst/>
              <a:gdLst/>
              <a:ahLst/>
              <a:cxnLst/>
              <a:rect l="0" t="0" r="0" b="0"/>
              <a:pathLst>
                <a:path w="120000" h="120000" extrusionOk="0">
                  <a:moveTo>
                    <a:pt x="10434" y="0"/>
                  </a:moveTo>
                  <a:lnTo>
                    <a:pt x="0" y="19550"/>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8" name="Shape 798"/>
            <p:cNvSpPr/>
            <p:nvPr/>
          </p:nvSpPr>
          <p:spPr>
            <a:xfrm>
              <a:off x="3775075" y="3215482"/>
              <a:ext cx="266700" cy="92100"/>
            </a:xfrm>
            <a:custGeom>
              <a:avLst/>
              <a:gdLst/>
              <a:ahLst/>
              <a:cxnLst/>
              <a:rect l="0" t="0" r="0" b="0"/>
              <a:pathLst>
                <a:path w="120000" h="120000" extrusionOk="0">
                  <a:moveTo>
                    <a:pt x="0" y="0"/>
                  </a:moveTo>
                  <a:cubicBezTo>
                    <a:pt x="0" y="12413"/>
                    <a:pt x="0" y="12413"/>
                    <a:pt x="0" y="12413"/>
                  </a:cubicBezTo>
                  <a:cubicBezTo>
                    <a:pt x="0" y="12413"/>
                    <a:pt x="30898" y="115862"/>
                    <a:pt x="60359" y="120000"/>
                  </a:cubicBezTo>
                  <a:cubicBezTo>
                    <a:pt x="60359" y="120000"/>
                    <a:pt x="61077" y="120000"/>
                    <a:pt x="61796" y="120000"/>
                  </a:cubicBezTo>
                  <a:cubicBezTo>
                    <a:pt x="90538" y="120000"/>
                    <a:pt x="120000" y="18620"/>
                    <a:pt x="120000" y="18620"/>
                  </a:cubicBezTo>
                  <a:cubicBezTo>
                    <a:pt x="120000" y="0"/>
                    <a:pt x="120000" y="0"/>
                    <a:pt x="120000" y="0"/>
                  </a:cubicBezTo>
                  <a:cubicBezTo>
                    <a:pt x="0" y="0"/>
                    <a:pt x="0" y="0"/>
                    <a:pt x="0" y="0"/>
                  </a:cubicBezTo>
                </a:path>
              </a:pathLst>
            </a:custGeom>
            <a:solidFill>
              <a:srgbClr val="CCAF9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9" name="Shape 799"/>
            <p:cNvSpPr/>
            <p:nvPr/>
          </p:nvSpPr>
          <p:spPr>
            <a:xfrm>
              <a:off x="3582988" y="2442369"/>
              <a:ext cx="685800" cy="682500"/>
            </a:xfrm>
            <a:custGeom>
              <a:avLst/>
              <a:gdLst/>
              <a:ahLst/>
              <a:cxnLst/>
              <a:rect l="0" t="0" r="0" b="0"/>
              <a:pathLst>
                <a:path w="120000" h="120000" extrusionOk="0">
                  <a:moveTo>
                    <a:pt x="94145" y="17223"/>
                  </a:moveTo>
                  <a:cubicBezTo>
                    <a:pt x="104824" y="18917"/>
                    <a:pt x="110725" y="26258"/>
                    <a:pt x="113255" y="36423"/>
                  </a:cubicBezTo>
                  <a:cubicBezTo>
                    <a:pt x="120000" y="62400"/>
                    <a:pt x="105948" y="119152"/>
                    <a:pt x="58173" y="119717"/>
                  </a:cubicBezTo>
                  <a:cubicBezTo>
                    <a:pt x="33442" y="120000"/>
                    <a:pt x="15737" y="113788"/>
                    <a:pt x="9274" y="93741"/>
                  </a:cubicBezTo>
                  <a:cubicBezTo>
                    <a:pt x="2810" y="73694"/>
                    <a:pt x="0" y="41223"/>
                    <a:pt x="14051" y="23152"/>
                  </a:cubicBezTo>
                  <a:cubicBezTo>
                    <a:pt x="31756" y="282"/>
                    <a:pt x="69133" y="0"/>
                    <a:pt x="94145" y="17223"/>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0" name="Shape 800"/>
            <p:cNvSpPr/>
            <p:nvPr/>
          </p:nvSpPr>
          <p:spPr>
            <a:xfrm>
              <a:off x="3497263" y="2518569"/>
              <a:ext cx="822300" cy="758700"/>
            </a:xfrm>
            <a:custGeom>
              <a:avLst/>
              <a:gdLst/>
              <a:ahLst/>
              <a:cxnLst/>
              <a:rect l="0" t="0" r="0" b="0"/>
              <a:pathLst>
                <a:path w="120000" h="120000" extrusionOk="0">
                  <a:moveTo>
                    <a:pt x="60116" y="0"/>
                  </a:moveTo>
                  <a:cubicBezTo>
                    <a:pt x="0" y="0"/>
                    <a:pt x="23157"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1" name="Shape 801"/>
            <p:cNvSpPr/>
            <p:nvPr/>
          </p:nvSpPr>
          <p:spPr>
            <a:xfrm>
              <a:off x="3560763" y="2497932"/>
              <a:ext cx="692100" cy="449400"/>
            </a:xfrm>
            <a:custGeom>
              <a:avLst/>
              <a:gdLst/>
              <a:ahLst/>
              <a:cxnLst/>
              <a:rect l="0" t="0" r="0" b="0"/>
              <a:pathLst>
                <a:path w="120000" h="120000" extrusionOk="0">
                  <a:moveTo>
                    <a:pt x="25893" y="52714"/>
                  </a:moveTo>
                  <a:cubicBezTo>
                    <a:pt x="38422" y="64714"/>
                    <a:pt x="48445" y="46714"/>
                    <a:pt x="59860" y="54428"/>
                  </a:cubicBezTo>
                  <a:cubicBezTo>
                    <a:pt x="71276" y="62142"/>
                    <a:pt x="102459" y="25285"/>
                    <a:pt x="109141" y="105857"/>
                  </a:cubicBezTo>
                  <a:cubicBezTo>
                    <a:pt x="120000" y="47571"/>
                    <a:pt x="103573" y="6000"/>
                    <a:pt x="62088" y="3000"/>
                  </a:cubicBezTo>
                  <a:cubicBezTo>
                    <a:pt x="17819" y="0"/>
                    <a:pt x="0" y="62142"/>
                    <a:pt x="12250" y="120000"/>
                  </a:cubicBezTo>
                  <a:cubicBezTo>
                    <a:pt x="11415" y="88714"/>
                    <a:pt x="16426" y="68142"/>
                    <a:pt x="25893" y="52714"/>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2" name="Shape 802"/>
            <p:cNvSpPr/>
            <p:nvPr/>
          </p:nvSpPr>
          <p:spPr>
            <a:xfrm>
              <a:off x="3703638" y="2658269"/>
              <a:ext cx="261900" cy="63600"/>
            </a:xfrm>
            <a:custGeom>
              <a:avLst/>
              <a:gdLst/>
              <a:ahLst/>
              <a:cxnLst/>
              <a:rect l="0" t="0" r="0" b="0"/>
              <a:pathLst>
                <a:path w="120000" h="120000" extrusionOk="0">
                  <a:moveTo>
                    <a:pt x="0" y="33000"/>
                  </a:moveTo>
                  <a:cubicBezTo>
                    <a:pt x="736" y="105000"/>
                    <a:pt x="30184" y="114000"/>
                    <a:pt x="42699" y="117000"/>
                  </a:cubicBezTo>
                  <a:cubicBezTo>
                    <a:pt x="54478" y="120000"/>
                    <a:pt x="65521" y="114000"/>
                    <a:pt x="76564" y="99000"/>
                  </a:cubicBezTo>
                  <a:cubicBezTo>
                    <a:pt x="90552" y="84000"/>
                    <a:pt x="108220" y="63000"/>
                    <a:pt x="119263" y="27000"/>
                  </a:cubicBezTo>
                  <a:cubicBezTo>
                    <a:pt x="120000" y="21000"/>
                    <a:pt x="120000" y="15000"/>
                    <a:pt x="118527" y="12000"/>
                  </a:cubicBezTo>
                  <a:cubicBezTo>
                    <a:pt x="97177" y="0"/>
                    <a:pt x="75092" y="69000"/>
                    <a:pt x="53742" y="78000"/>
                  </a:cubicBezTo>
                  <a:cubicBezTo>
                    <a:pt x="36809" y="84000"/>
                    <a:pt x="14723" y="75000"/>
                    <a:pt x="2208" y="30000"/>
                  </a:cubicBezTo>
                  <a:cubicBezTo>
                    <a:pt x="736" y="27000"/>
                    <a:pt x="0" y="27000"/>
                    <a:pt x="0" y="33000"/>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3" name="Shape 803"/>
            <p:cNvSpPr/>
            <p:nvPr/>
          </p:nvSpPr>
          <p:spPr>
            <a:xfrm>
              <a:off x="3659188" y="2859882"/>
              <a:ext cx="504900" cy="185700"/>
            </a:xfrm>
            <a:custGeom>
              <a:avLst/>
              <a:gdLst/>
              <a:ahLst/>
              <a:cxnLst/>
              <a:rect l="0" t="0" r="0" b="0"/>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4" name="Shape 804"/>
            <p:cNvSpPr/>
            <p:nvPr/>
          </p:nvSpPr>
          <p:spPr>
            <a:xfrm>
              <a:off x="3908425" y="3271044"/>
              <a:ext cx="142800" cy="284100"/>
            </a:xfrm>
            <a:custGeom>
              <a:avLst/>
              <a:gdLst/>
              <a:ahLst/>
              <a:cxnLst/>
              <a:rect l="0" t="0" r="0" b="0"/>
              <a:pathLst>
                <a:path w="120000" h="120000" extrusionOk="0">
                  <a:moveTo>
                    <a:pt x="112000" y="0"/>
                  </a:moveTo>
                  <a:lnTo>
                    <a:pt x="120000" y="19441"/>
                  </a:lnTo>
                  <a:lnTo>
                    <a:pt x="94666" y="120000"/>
                  </a:lnTo>
                  <a:lnTo>
                    <a:pt x="0" y="70391"/>
                  </a:lnTo>
                  <a:lnTo>
                    <a:pt x="11200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5" name="Shape 805"/>
            <p:cNvSpPr/>
            <p:nvPr/>
          </p:nvSpPr>
          <p:spPr>
            <a:xfrm>
              <a:off x="3908425" y="3271044"/>
              <a:ext cx="142800" cy="284100"/>
            </a:xfrm>
            <a:custGeom>
              <a:avLst/>
              <a:gdLst/>
              <a:ahLst/>
              <a:cxnLst/>
              <a:rect l="0" t="0" r="0" b="0"/>
              <a:pathLst>
                <a:path w="120000" h="120000" extrusionOk="0">
                  <a:moveTo>
                    <a:pt x="112000" y="0"/>
                  </a:moveTo>
                  <a:lnTo>
                    <a:pt x="120000" y="19441"/>
                  </a:lnTo>
                  <a:lnTo>
                    <a:pt x="94666"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6" name="Shape 806"/>
            <p:cNvSpPr/>
            <p:nvPr/>
          </p:nvSpPr>
          <p:spPr>
            <a:xfrm>
              <a:off x="3775075" y="3266282"/>
              <a:ext cx="266700" cy="171300"/>
            </a:xfrm>
            <a:custGeom>
              <a:avLst/>
              <a:gdLst/>
              <a:ahLst/>
              <a:cxnLst/>
              <a:rect l="0" t="0" r="0" b="0"/>
              <a:pathLst>
                <a:path w="120000" h="120000" extrusionOk="0">
                  <a:moveTo>
                    <a:pt x="120000" y="0"/>
                  </a:moveTo>
                  <a:lnTo>
                    <a:pt x="60000" y="116666"/>
                  </a:lnTo>
                  <a:lnTo>
                    <a:pt x="0" y="0"/>
                  </a:lnTo>
                  <a:lnTo>
                    <a:pt x="0" y="3333"/>
                  </a:lnTo>
                  <a:lnTo>
                    <a:pt x="60000" y="120000"/>
                  </a:lnTo>
                  <a:lnTo>
                    <a:pt x="120000" y="3333"/>
                  </a:lnTo>
                  <a:lnTo>
                    <a:pt x="120000" y="0"/>
                  </a:lnTo>
                  <a:close/>
                </a:path>
              </a:pathLst>
            </a:custGeom>
            <a:solidFill>
              <a:srgbClr val="F2D0B1"/>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7" name="Shape 807"/>
            <p:cNvSpPr/>
            <p:nvPr/>
          </p:nvSpPr>
          <p:spPr>
            <a:xfrm>
              <a:off x="3775075" y="3266282"/>
              <a:ext cx="266700" cy="171300"/>
            </a:xfrm>
            <a:custGeom>
              <a:avLst/>
              <a:gdLst/>
              <a:ahLst/>
              <a:cxnLst/>
              <a:rect l="0" t="0" r="0" b="0"/>
              <a:pathLst>
                <a:path w="120000" h="120000" extrusionOk="0">
                  <a:moveTo>
                    <a:pt x="120000" y="0"/>
                  </a:moveTo>
                  <a:lnTo>
                    <a:pt x="60000" y="116666"/>
                  </a:lnTo>
                  <a:lnTo>
                    <a:pt x="0" y="0"/>
                  </a:lnTo>
                  <a:lnTo>
                    <a:pt x="0" y="3333"/>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8" name="Shape 808"/>
            <p:cNvSpPr/>
            <p:nvPr/>
          </p:nvSpPr>
          <p:spPr>
            <a:xfrm>
              <a:off x="3933825" y="3550444"/>
              <a:ext cx="1500" cy="1500"/>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9" name="Shape 809"/>
            <p:cNvSpPr/>
            <p:nvPr/>
          </p:nvSpPr>
          <p:spPr>
            <a:xfrm>
              <a:off x="3933825" y="3550444"/>
              <a:ext cx="1500" cy="1500"/>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0" name="Shape 810"/>
            <p:cNvSpPr/>
            <p:nvPr/>
          </p:nvSpPr>
          <p:spPr>
            <a:xfrm>
              <a:off x="3883025" y="3550444"/>
              <a:ext cx="52500" cy="1500"/>
            </a:xfrm>
            <a:custGeom>
              <a:avLst/>
              <a:gdLst/>
              <a:ahLst/>
              <a:cxnLst/>
              <a:rect l="0" t="0" r="0" b="0"/>
              <a:pathLst>
                <a:path w="120000" h="120000" extrusionOk="0">
                  <a:moveTo>
                    <a:pt x="116363" y="0"/>
                  </a:moveTo>
                  <a:lnTo>
                    <a:pt x="0" y="0"/>
                  </a:lnTo>
                  <a:lnTo>
                    <a:pt x="0" y="120000"/>
                  </a:lnTo>
                  <a:lnTo>
                    <a:pt x="120000" y="120000"/>
                  </a:lnTo>
                  <a:lnTo>
                    <a:pt x="116363" y="0"/>
                  </a:lnTo>
                  <a:close/>
                </a:path>
              </a:pathLst>
            </a:custGeom>
            <a:solidFill>
              <a:srgbClr val="B53232"/>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1" name="Shape 811"/>
            <p:cNvSpPr/>
            <p:nvPr/>
          </p:nvSpPr>
          <p:spPr>
            <a:xfrm>
              <a:off x="3883025" y="3550444"/>
              <a:ext cx="52500" cy="1500"/>
            </a:xfrm>
            <a:custGeom>
              <a:avLst/>
              <a:gdLst/>
              <a:ahLst/>
              <a:cxnLst/>
              <a:rect l="0" t="0" r="0" b="0"/>
              <a:pathLst>
                <a:path w="120000" h="120000" extrusionOk="0">
                  <a:moveTo>
                    <a:pt x="116363" y="0"/>
                  </a:moveTo>
                  <a:lnTo>
                    <a:pt x="0" y="0"/>
                  </a:lnTo>
                  <a:lnTo>
                    <a:pt x="0" y="120000"/>
                  </a:lnTo>
                  <a:lnTo>
                    <a:pt x="120000" y="120000"/>
                  </a:lnTo>
                  <a:lnTo>
                    <a:pt x="116363"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2" name="Shape 812"/>
            <p:cNvSpPr/>
            <p:nvPr/>
          </p:nvSpPr>
          <p:spPr>
            <a:xfrm>
              <a:off x="3971925" y="3472656"/>
              <a:ext cx="1246200" cy="565200"/>
            </a:xfrm>
            <a:custGeom>
              <a:avLst/>
              <a:gdLst/>
              <a:ahLst/>
              <a:cxnLst/>
              <a:rect l="0" t="0" r="0" b="0"/>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3" name="Shape 813"/>
            <p:cNvSpPr/>
            <p:nvPr/>
          </p:nvSpPr>
          <p:spPr>
            <a:xfrm>
              <a:off x="3971925" y="3472656"/>
              <a:ext cx="1246200" cy="565200"/>
            </a:xfrm>
            <a:custGeom>
              <a:avLst/>
              <a:gdLst/>
              <a:ahLst/>
              <a:cxnLst/>
              <a:rect l="0" t="0" r="0" b="0"/>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4" name="Shape 814"/>
            <p:cNvSpPr/>
            <p:nvPr/>
          </p:nvSpPr>
          <p:spPr>
            <a:xfrm>
              <a:off x="4460875" y="3066256"/>
              <a:ext cx="268200" cy="560400"/>
            </a:xfrm>
            <a:custGeom>
              <a:avLst/>
              <a:gdLst/>
              <a:ahLst/>
              <a:cxnLst/>
              <a:rect l="0" t="0" r="0" b="0"/>
              <a:pathLst>
                <a:path w="120000" h="120000" extrusionOk="0">
                  <a:moveTo>
                    <a:pt x="0" y="35415"/>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415"/>
                    <a:pt x="120000" y="35415"/>
                    <a:pt x="120000" y="35415"/>
                  </a:cubicBezTo>
                  <a:cubicBezTo>
                    <a:pt x="120000" y="0"/>
                    <a:pt x="0" y="0"/>
                    <a:pt x="0" y="35415"/>
                  </a:cubicBezTo>
                </a:path>
              </a:pathLst>
            </a:custGeom>
            <a:solidFill>
              <a:srgbClr val="F6C5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5" name="Shape 815"/>
            <p:cNvSpPr/>
            <p:nvPr/>
          </p:nvSpPr>
          <p:spPr>
            <a:xfrm>
              <a:off x="4283075" y="3031331"/>
              <a:ext cx="112800" cy="163500"/>
            </a:xfrm>
            <a:custGeom>
              <a:avLst/>
              <a:gdLst/>
              <a:ahLst/>
              <a:cxnLst/>
              <a:rect l="0" t="0" r="0" b="0"/>
              <a:pathLst>
                <a:path w="120000" h="120000" extrusionOk="0">
                  <a:moveTo>
                    <a:pt x="34285" y="5882"/>
                  </a:moveTo>
                  <a:cubicBezTo>
                    <a:pt x="60000" y="0"/>
                    <a:pt x="92571" y="20000"/>
                    <a:pt x="106285" y="49411"/>
                  </a:cubicBezTo>
                  <a:cubicBezTo>
                    <a:pt x="120000" y="80000"/>
                    <a:pt x="111428" y="108235"/>
                    <a:pt x="87428" y="114117"/>
                  </a:cubicBezTo>
                  <a:cubicBezTo>
                    <a:pt x="61714" y="120000"/>
                    <a:pt x="29142" y="100000"/>
                    <a:pt x="15428" y="70588"/>
                  </a:cubicBezTo>
                  <a:cubicBezTo>
                    <a:pt x="0" y="40000"/>
                    <a:pt x="10285" y="11764"/>
                    <a:pt x="34285"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6" name="Shape 816"/>
            <p:cNvSpPr/>
            <p:nvPr/>
          </p:nvSpPr>
          <p:spPr>
            <a:xfrm>
              <a:off x="4791075" y="3031331"/>
              <a:ext cx="112800" cy="163500"/>
            </a:xfrm>
            <a:custGeom>
              <a:avLst/>
              <a:gdLst/>
              <a:ahLst/>
              <a:cxnLst/>
              <a:rect l="0" t="0" r="0" b="0"/>
              <a:pathLst>
                <a:path w="120000" h="120000" extrusionOk="0">
                  <a:moveTo>
                    <a:pt x="85714" y="5882"/>
                  </a:moveTo>
                  <a:cubicBezTo>
                    <a:pt x="61714" y="0"/>
                    <a:pt x="29142" y="20000"/>
                    <a:pt x="15428" y="49411"/>
                  </a:cubicBezTo>
                  <a:cubicBezTo>
                    <a:pt x="0" y="80000"/>
                    <a:pt x="8571" y="108235"/>
                    <a:pt x="34285" y="114117"/>
                  </a:cubicBezTo>
                  <a:cubicBezTo>
                    <a:pt x="60000" y="120000"/>
                    <a:pt x="90857" y="100000"/>
                    <a:pt x="106285" y="70588"/>
                  </a:cubicBezTo>
                  <a:cubicBezTo>
                    <a:pt x="120000" y="40000"/>
                    <a:pt x="111428" y="11764"/>
                    <a:pt x="85714"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7" name="Shape 817"/>
            <p:cNvSpPr/>
            <p:nvPr/>
          </p:nvSpPr>
          <p:spPr>
            <a:xfrm>
              <a:off x="4408488" y="3602831"/>
              <a:ext cx="354000" cy="435000"/>
            </a:xfrm>
            <a:custGeom>
              <a:avLst/>
              <a:gdLst/>
              <a:ahLst/>
              <a:cxnLst/>
              <a:rect l="0" t="0" r="0" b="0"/>
              <a:pathLst>
                <a:path w="120000" h="120000" extrusionOk="0">
                  <a:moveTo>
                    <a:pt x="63529" y="0"/>
                  </a:moveTo>
                  <a:cubicBezTo>
                    <a:pt x="63529" y="0"/>
                    <a:pt x="0" y="12398"/>
                    <a:pt x="0" y="15498"/>
                  </a:cubicBezTo>
                  <a:cubicBezTo>
                    <a:pt x="0" y="18597"/>
                    <a:pt x="24434" y="120000"/>
                    <a:pt x="24434" y="120000"/>
                  </a:cubicBezTo>
                  <a:cubicBezTo>
                    <a:pt x="109683" y="120000"/>
                    <a:pt x="109683" y="120000"/>
                    <a:pt x="109683" y="120000"/>
                  </a:cubicBezTo>
                  <a:cubicBezTo>
                    <a:pt x="120000" y="15940"/>
                    <a:pt x="120000" y="15940"/>
                    <a:pt x="120000" y="15940"/>
                  </a:cubicBezTo>
                  <a:cubicBezTo>
                    <a:pt x="63529" y="0"/>
                    <a:pt x="63529" y="0"/>
                    <a:pt x="63529" y="0"/>
                  </a:cubicBezTo>
                </a:path>
              </a:pathLst>
            </a:custGeom>
            <a:solidFill>
              <a:srgbClr val="9FBAC4"/>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8" name="Shape 818"/>
            <p:cNvSpPr/>
            <p:nvPr/>
          </p:nvSpPr>
          <p:spPr>
            <a:xfrm>
              <a:off x="4286250" y="3475831"/>
              <a:ext cx="233400" cy="561900"/>
            </a:xfrm>
            <a:custGeom>
              <a:avLst/>
              <a:gdLst/>
              <a:ahLst/>
              <a:cxnLst/>
              <a:rect l="0" t="0" r="0" b="0"/>
              <a:pathLst>
                <a:path w="120000" h="120000" extrusionOk="0">
                  <a:moveTo>
                    <a:pt x="89795" y="0"/>
                  </a:moveTo>
                  <a:lnTo>
                    <a:pt x="89795" y="12881"/>
                  </a:lnTo>
                  <a:lnTo>
                    <a:pt x="120000" y="119999"/>
                  </a:lnTo>
                  <a:lnTo>
                    <a:pt x="68571" y="119999"/>
                  </a:lnTo>
                  <a:lnTo>
                    <a:pt x="11428" y="72203"/>
                  </a:lnTo>
                  <a:lnTo>
                    <a:pt x="66122" y="57627"/>
                  </a:lnTo>
                  <a:lnTo>
                    <a:pt x="0" y="44406"/>
                  </a:lnTo>
                  <a:lnTo>
                    <a:pt x="60408" y="5423"/>
                  </a:lnTo>
                  <a:lnTo>
                    <a:pt x="89795"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9" name="Shape 819"/>
            <p:cNvSpPr/>
            <p:nvPr/>
          </p:nvSpPr>
          <p:spPr>
            <a:xfrm>
              <a:off x="4670425" y="3475831"/>
              <a:ext cx="231900" cy="561900"/>
            </a:xfrm>
            <a:custGeom>
              <a:avLst/>
              <a:gdLst/>
              <a:ahLst/>
              <a:cxnLst/>
              <a:rect l="0" t="0" r="0" b="0"/>
              <a:pathLst>
                <a:path w="120000" h="120000" extrusionOk="0">
                  <a:moveTo>
                    <a:pt x="30410" y="0"/>
                  </a:moveTo>
                  <a:lnTo>
                    <a:pt x="30410" y="12881"/>
                  </a:lnTo>
                  <a:lnTo>
                    <a:pt x="0" y="119999"/>
                  </a:lnTo>
                  <a:lnTo>
                    <a:pt x="50958" y="119999"/>
                  </a:lnTo>
                  <a:lnTo>
                    <a:pt x="108493" y="72203"/>
                  </a:lnTo>
                  <a:lnTo>
                    <a:pt x="53424" y="57627"/>
                  </a:lnTo>
                  <a:lnTo>
                    <a:pt x="119999" y="44406"/>
                  </a:lnTo>
                  <a:lnTo>
                    <a:pt x="65753" y="6779"/>
                  </a:lnTo>
                  <a:lnTo>
                    <a:pt x="3041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0" name="Shape 820"/>
            <p:cNvSpPr/>
            <p:nvPr/>
          </p:nvSpPr>
          <p:spPr>
            <a:xfrm>
              <a:off x="4537075" y="3602831"/>
              <a:ext cx="114300" cy="111000"/>
            </a:xfrm>
            <a:custGeom>
              <a:avLst/>
              <a:gdLst/>
              <a:ahLst/>
              <a:cxnLst/>
              <a:rect l="0" t="0" r="0" b="0"/>
              <a:pathLst>
                <a:path w="120000" h="120000" extrusionOk="0">
                  <a:moveTo>
                    <a:pt x="0" y="66857"/>
                  </a:moveTo>
                  <a:cubicBezTo>
                    <a:pt x="33333" y="120000"/>
                    <a:pt x="33333" y="120000"/>
                    <a:pt x="33333" y="120000"/>
                  </a:cubicBezTo>
                  <a:cubicBezTo>
                    <a:pt x="51666" y="120000"/>
                    <a:pt x="68333"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28A8E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1" name="Shape 821"/>
            <p:cNvSpPr/>
            <p:nvPr/>
          </p:nvSpPr>
          <p:spPr>
            <a:xfrm>
              <a:off x="4524375" y="3713956"/>
              <a:ext cx="142800" cy="324000"/>
            </a:xfrm>
            <a:custGeom>
              <a:avLst/>
              <a:gdLst/>
              <a:ahLst/>
              <a:cxnLst/>
              <a:rect l="0" t="0" r="0" b="0"/>
              <a:pathLst>
                <a:path w="120000" h="120000" extrusionOk="0">
                  <a:moveTo>
                    <a:pt x="37333" y="0"/>
                  </a:moveTo>
                  <a:lnTo>
                    <a:pt x="0" y="120000"/>
                  </a:lnTo>
                  <a:lnTo>
                    <a:pt x="120000" y="120000"/>
                  </a:lnTo>
                  <a:lnTo>
                    <a:pt x="80000" y="0"/>
                  </a:lnTo>
                  <a:lnTo>
                    <a:pt x="37333" y="0"/>
                  </a:lnTo>
                  <a:close/>
                </a:path>
              </a:pathLst>
            </a:custGeom>
            <a:solidFill>
              <a:srgbClr val="28A8E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2" name="Shape 822"/>
            <p:cNvSpPr/>
            <p:nvPr/>
          </p:nvSpPr>
          <p:spPr>
            <a:xfrm>
              <a:off x="4524375" y="3713956"/>
              <a:ext cx="142800" cy="324000"/>
            </a:xfrm>
            <a:custGeom>
              <a:avLst/>
              <a:gdLst/>
              <a:ahLst/>
              <a:cxnLst/>
              <a:rect l="0" t="0" r="0" b="0"/>
              <a:pathLst>
                <a:path w="120000" h="120000" extrusionOk="0">
                  <a:moveTo>
                    <a:pt x="37333" y="0"/>
                  </a:moveTo>
                  <a:lnTo>
                    <a:pt x="0" y="120000"/>
                  </a:lnTo>
                  <a:lnTo>
                    <a:pt x="120000" y="120000"/>
                  </a:lnTo>
                  <a:lnTo>
                    <a:pt x="80000" y="0"/>
                  </a:lnTo>
                  <a:lnTo>
                    <a:pt x="37333"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3" name="Shape 823"/>
            <p:cNvSpPr/>
            <p:nvPr/>
          </p:nvSpPr>
          <p:spPr>
            <a:xfrm>
              <a:off x="4448175" y="3434556"/>
              <a:ext cx="147600" cy="282600"/>
            </a:xfrm>
            <a:custGeom>
              <a:avLst/>
              <a:gdLst/>
              <a:ahLst/>
              <a:cxnLst/>
              <a:rect l="0" t="0" r="0" b="0"/>
              <a:pathLst>
                <a:path w="120000" h="120000" extrusionOk="0">
                  <a:moveTo>
                    <a:pt x="10322" y="0"/>
                  </a:moveTo>
                  <a:lnTo>
                    <a:pt x="0" y="19550"/>
                  </a:lnTo>
                  <a:lnTo>
                    <a:pt x="27096" y="120000"/>
                  </a:lnTo>
                  <a:lnTo>
                    <a:pt x="120000" y="71460"/>
                  </a:lnTo>
                  <a:lnTo>
                    <a:pt x="10322"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4" name="Shape 824"/>
            <p:cNvSpPr/>
            <p:nvPr/>
          </p:nvSpPr>
          <p:spPr>
            <a:xfrm>
              <a:off x="4448175" y="3434556"/>
              <a:ext cx="147600" cy="282600"/>
            </a:xfrm>
            <a:custGeom>
              <a:avLst/>
              <a:gdLst/>
              <a:ahLst/>
              <a:cxnLst/>
              <a:rect l="0" t="0" r="0" b="0"/>
              <a:pathLst>
                <a:path w="120000" h="120000" extrusionOk="0">
                  <a:moveTo>
                    <a:pt x="10322" y="0"/>
                  </a:moveTo>
                  <a:lnTo>
                    <a:pt x="0" y="19550"/>
                  </a:lnTo>
                  <a:lnTo>
                    <a:pt x="27096" y="120000"/>
                  </a:lnTo>
                  <a:lnTo>
                    <a:pt x="120000" y="71460"/>
                  </a:lnTo>
                  <a:lnTo>
                    <a:pt x="10322"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5" name="Shape 825"/>
            <p:cNvSpPr/>
            <p:nvPr/>
          </p:nvSpPr>
          <p:spPr>
            <a:xfrm>
              <a:off x="4460875" y="3378994"/>
              <a:ext cx="268200" cy="93600"/>
            </a:xfrm>
            <a:custGeom>
              <a:avLst/>
              <a:gdLst/>
              <a:ahLst/>
              <a:cxnLst/>
              <a:rect l="0" t="0" r="0" b="0"/>
              <a:pathLst>
                <a:path w="120000" h="120000" extrusionOk="0">
                  <a:moveTo>
                    <a:pt x="0" y="0"/>
                  </a:moveTo>
                  <a:cubicBezTo>
                    <a:pt x="0" y="12413"/>
                    <a:pt x="0" y="12413"/>
                    <a:pt x="0" y="12413"/>
                  </a:cubicBezTo>
                  <a:cubicBezTo>
                    <a:pt x="0" y="12413"/>
                    <a:pt x="30179" y="115862"/>
                    <a:pt x="59640" y="120000"/>
                  </a:cubicBezTo>
                  <a:cubicBezTo>
                    <a:pt x="60359" y="120000"/>
                    <a:pt x="60359"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9E8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6" name="Shape 826"/>
            <p:cNvSpPr/>
            <p:nvPr/>
          </p:nvSpPr>
          <p:spPr>
            <a:xfrm>
              <a:off x="4183063" y="2682081"/>
              <a:ext cx="823800" cy="758700"/>
            </a:xfrm>
            <a:custGeom>
              <a:avLst/>
              <a:gdLst/>
              <a:ahLst/>
              <a:cxnLst/>
              <a:rect l="0" t="0" r="0" b="0"/>
              <a:pathLst>
                <a:path w="120000" h="120000" extrusionOk="0">
                  <a:moveTo>
                    <a:pt x="59883" y="0"/>
                  </a:moveTo>
                  <a:cubicBezTo>
                    <a:pt x="0" y="0"/>
                    <a:pt x="22923" y="89048"/>
                    <a:pt x="26900" y="95898"/>
                  </a:cubicBezTo>
                  <a:cubicBezTo>
                    <a:pt x="31111" y="103509"/>
                    <a:pt x="50292" y="120000"/>
                    <a:pt x="59883" y="120000"/>
                  </a:cubicBezTo>
                  <a:cubicBezTo>
                    <a:pt x="69707" y="120000"/>
                    <a:pt x="88654" y="103509"/>
                    <a:pt x="93099" y="95898"/>
                  </a:cubicBezTo>
                  <a:cubicBezTo>
                    <a:pt x="96842" y="89048"/>
                    <a:pt x="120000" y="0"/>
                    <a:pt x="59883" y="0"/>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7" name="Shape 827"/>
            <p:cNvSpPr/>
            <p:nvPr/>
          </p:nvSpPr>
          <p:spPr>
            <a:xfrm>
              <a:off x="4279900" y="2585244"/>
              <a:ext cx="647700" cy="584100"/>
            </a:xfrm>
            <a:custGeom>
              <a:avLst/>
              <a:gdLst/>
              <a:ahLst/>
              <a:cxnLst/>
              <a:rect l="0" t="0" r="0" b="0"/>
              <a:pathLst>
                <a:path w="120000" h="120000" extrusionOk="0">
                  <a:moveTo>
                    <a:pt x="92376" y="22479"/>
                  </a:moveTo>
                  <a:cubicBezTo>
                    <a:pt x="66831" y="0"/>
                    <a:pt x="27029" y="13553"/>
                    <a:pt x="15148" y="32066"/>
                  </a:cubicBezTo>
                  <a:cubicBezTo>
                    <a:pt x="0" y="55537"/>
                    <a:pt x="5346" y="91239"/>
                    <a:pt x="8910" y="118016"/>
                  </a:cubicBezTo>
                  <a:cubicBezTo>
                    <a:pt x="8910" y="118016"/>
                    <a:pt x="8910" y="118016"/>
                    <a:pt x="8910" y="118016"/>
                  </a:cubicBezTo>
                  <a:cubicBezTo>
                    <a:pt x="8910" y="118347"/>
                    <a:pt x="8910" y="118677"/>
                    <a:pt x="8910" y="119008"/>
                  </a:cubicBezTo>
                  <a:cubicBezTo>
                    <a:pt x="9207" y="119008"/>
                    <a:pt x="9504" y="119669"/>
                    <a:pt x="9504" y="120000"/>
                  </a:cubicBezTo>
                  <a:cubicBezTo>
                    <a:pt x="9801" y="120000"/>
                    <a:pt x="10693" y="120000"/>
                    <a:pt x="10990" y="119669"/>
                  </a:cubicBezTo>
                  <a:cubicBezTo>
                    <a:pt x="10990" y="119669"/>
                    <a:pt x="10990" y="119338"/>
                    <a:pt x="10990" y="119338"/>
                  </a:cubicBezTo>
                  <a:cubicBezTo>
                    <a:pt x="11287" y="117024"/>
                    <a:pt x="10990" y="112396"/>
                    <a:pt x="10990" y="112396"/>
                  </a:cubicBezTo>
                  <a:cubicBezTo>
                    <a:pt x="10990" y="108429"/>
                    <a:pt x="10099" y="105123"/>
                    <a:pt x="9504" y="101487"/>
                  </a:cubicBezTo>
                  <a:cubicBezTo>
                    <a:pt x="12178" y="84628"/>
                    <a:pt x="19306" y="80991"/>
                    <a:pt x="22871" y="60495"/>
                  </a:cubicBezTo>
                  <a:cubicBezTo>
                    <a:pt x="23762" y="59173"/>
                    <a:pt x="24653" y="57851"/>
                    <a:pt x="25544" y="56528"/>
                  </a:cubicBezTo>
                  <a:cubicBezTo>
                    <a:pt x="26435" y="55206"/>
                    <a:pt x="27623" y="53553"/>
                    <a:pt x="28811" y="52561"/>
                  </a:cubicBezTo>
                  <a:cubicBezTo>
                    <a:pt x="29405" y="51900"/>
                    <a:pt x="30000" y="51570"/>
                    <a:pt x="30594" y="50909"/>
                  </a:cubicBezTo>
                  <a:cubicBezTo>
                    <a:pt x="44554" y="45289"/>
                    <a:pt x="58811" y="52231"/>
                    <a:pt x="71881" y="58181"/>
                  </a:cubicBezTo>
                  <a:cubicBezTo>
                    <a:pt x="76930" y="60165"/>
                    <a:pt x="82574" y="63140"/>
                    <a:pt x="87920" y="62479"/>
                  </a:cubicBezTo>
                  <a:cubicBezTo>
                    <a:pt x="90297" y="62479"/>
                    <a:pt x="92079" y="60495"/>
                    <a:pt x="92376" y="58512"/>
                  </a:cubicBezTo>
                  <a:cubicBezTo>
                    <a:pt x="98613" y="79338"/>
                    <a:pt x="103663" y="88925"/>
                    <a:pt x="106633" y="104132"/>
                  </a:cubicBezTo>
                  <a:cubicBezTo>
                    <a:pt x="106336" y="106776"/>
                    <a:pt x="105742" y="109421"/>
                    <a:pt x="105742" y="112396"/>
                  </a:cubicBezTo>
                  <a:cubicBezTo>
                    <a:pt x="105742" y="112396"/>
                    <a:pt x="105445" y="117024"/>
                    <a:pt x="105742" y="119338"/>
                  </a:cubicBezTo>
                  <a:cubicBezTo>
                    <a:pt x="105742" y="119338"/>
                    <a:pt x="105742" y="119669"/>
                    <a:pt x="105742" y="119669"/>
                  </a:cubicBezTo>
                  <a:cubicBezTo>
                    <a:pt x="106039" y="120000"/>
                    <a:pt x="106930" y="120000"/>
                    <a:pt x="107227" y="120000"/>
                  </a:cubicBezTo>
                  <a:cubicBezTo>
                    <a:pt x="107227" y="119669"/>
                    <a:pt x="107821" y="119008"/>
                    <a:pt x="107821" y="119008"/>
                  </a:cubicBezTo>
                  <a:cubicBezTo>
                    <a:pt x="108118" y="118016"/>
                    <a:pt x="108118" y="117024"/>
                    <a:pt x="108118" y="116033"/>
                  </a:cubicBezTo>
                  <a:cubicBezTo>
                    <a:pt x="108118" y="114710"/>
                    <a:pt x="108415" y="113057"/>
                    <a:pt x="108712" y="111735"/>
                  </a:cubicBezTo>
                  <a:cubicBezTo>
                    <a:pt x="112574" y="95206"/>
                    <a:pt x="120000" y="29752"/>
                    <a:pt x="92376" y="22479"/>
                  </a:cubicBezTo>
                  <a:close/>
                  <a:moveTo>
                    <a:pt x="53465" y="44628"/>
                  </a:moveTo>
                  <a:cubicBezTo>
                    <a:pt x="53168" y="44628"/>
                    <a:pt x="52574" y="44297"/>
                    <a:pt x="52277" y="44297"/>
                  </a:cubicBezTo>
                  <a:cubicBezTo>
                    <a:pt x="52871" y="44297"/>
                    <a:pt x="53465" y="44628"/>
                    <a:pt x="54059" y="44628"/>
                  </a:cubicBezTo>
                  <a:cubicBezTo>
                    <a:pt x="53762" y="44628"/>
                    <a:pt x="53762" y="44628"/>
                    <a:pt x="53465" y="4462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8" name="Shape 828"/>
            <p:cNvSpPr/>
            <p:nvPr/>
          </p:nvSpPr>
          <p:spPr>
            <a:xfrm>
              <a:off x="4595813" y="3434556"/>
              <a:ext cx="141300" cy="285900"/>
            </a:xfrm>
            <a:custGeom>
              <a:avLst/>
              <a:gdLst/>
              <a:ahLst/>
              <a:cxnLst/>
              <a:rect l="0" t="0" r="0" b="0"/>
              <a:pathLst>
                <a:path w="120000" h="120000" extrusionOk="0">
                  <a:moveTo>
                    <a:pt x="113258" y="0"/>
                  </a:moveTo>
                  <a:lnTo>
                    <a:pt x="120000" y="19333"/>
                  </a:lnTo>
                  <a:lnTo>
                    <a:pt x="94382" y="120000"/>
                  </a:lnTo>
                  <a:lnTo>
                    <a:pt x="0" y="70666"/>
                  </a:lnTo>
                  <a:lnTo>
                    <a:pt x="113258"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9" name="Shape 829"/>
            <p:cNvSpPr/>
            <p:nvPr/>
          </p:nvSpPr>
          <p:spPr>
            <a:xfrm>
              <a:off x="4595813" y="3434556"/>
              <a:ext cx="141300" cy="285900"/>
            </a:xfrm>
            <a:custGeom>
              <a:avLst/>
              <a:gdLst/>
              <a:ahLst/>
              <a:cxnLst/>
              <a:rect l="0" t="0" r="0" b="0"/>
              <a:pathLst>
                <a:path w="120000" h="120000" extrusionOk="0">
                  <a:moveTo>
                    <a:pt x="113258" y="0"/>
                  </a:moveTo>
                  <a:lnTo>
                    <a:pt x="120000" y="19333"/>
                  </a:lnTo>
                  <a:lnTo>
                    <a:pt x="94382" y="120000"/>
                  </a:lnTo>
                  <a:lnTo>
                    <a:pt x="0" y="70666"/>
                  </a:lnTo>
                  <a:lnTo>
                    <a:pt x="113258"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0" name="Shape 830"/>
            <p:cNvSpPr/>
            <p:nvPr/>
          </p:nvSpPr>
          <p:spPr>
            <a:xfrm>
              <a:off x="4460875" y="3431381"/>
              <a:ext cx="268200" cy="171300"/>
            </a:xfrm>
            <a:custGeom>
              <a:avLst/>
              <a:gdLst/>
              <a:ahLst/>
              <a:cxnLst/>
              <a:rect l="0" t="0" r="0" b="0"/>
              <a:pathLst>
                <a:path w="120000" h="120000" extrusionOk="0">
                  <a:moveTo>
                    <a:pt x="120000" y="0"/>
                  </a:moveTo>
                  <a:lnTo>
                    <a:pt x="60355" y="116666"/>
                  </a:lnTo>
                  <a:lnTo>
                    <a:pt x="0" y="0"/>
                  </a:lnTo>
                  <a:lnTo>
                    <a:pt x="0" y="2222"/>
                  </a:lnTo>
                  <a:lnTo>
                    <a:pt x="60355" y="120000"/>
                  </a:lnTo>
                  <a:lnTo>
                    <a:pt x="120000" y="2222"/>
                  </a:lnTo>
                  <a:lnTo>
                    <a:pt x="120000" y="0"/>
                  </a:lnTo>
                  <a:close/>
                </a:path>
              </a:pathLst>
            </a:custGeom>
            <a:solidFill>
              <a:srgbClr val="E9BB98"/>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1" name="Shape 831"/>
            <p:cNvSpPr/>
            <p:nvPr/>
          </p:nvSpPr>
          <p:spPr>
            <a:xfrm>
              <a:off x="4460875" y="3431381"/>
              <a:ext cx="268200" cy="171300"/>
            </a:xfrm>
            <a:custGeom>
              <a:avLst/>
              <a:gdLst/>
              <a:ahLst/>
              <a:cxnLst/>
              <a:rect l="0" t="0" r="0" b="0"/>
              <a:pathLst>
                <a:path w="120000" h="120000" extrusionOk="0">
                  <a:moveTo>
                    <a:pt x="120000" y="0"/>
                  </a:moveTo>
                  <a:lnTo>
                    <a:pt x="60355" y="116666"/>
                  </a:lnTo>
                  <a:lnTo>
                    <a:pt x="0" y="0"/>
                  </a:lnTo>
                  <a:lnTo>
                    <a:pt x="0" y="2222"/>
                  </a:lnTo>
                  <a:lnTo>
                    <a:pt x="60355" y="120000"/>
                  </a:lnTo>
                  <a:lnTo>
                    <a:pt x="120000" y="2222"/>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2" name="Shape 832"/>
            <p:cNvSpPr/>
            <p:nvPr/>
          </p:nvSpPr>
          <p:spPr>
            <a:xfrm>
              <a:off x="4568825" y="3713956"/>
              <a:ext cx="50700" cy="1500"/>
            </a:xfrm>
            <a:custGeom>
              <a:avLst/>
              <a:gdLst/>
              <a:ahLst/>
              <a:cxnLst/>
              <a:rect l="0" t="0" r="0" b="0"/>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8FA7B0"/>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3" name="Shape 833"/>
            <p:cNvSpPr/>
            <p:nvPr/>
          </p:nvSpPr>
          <p:spPr>
            <a:xfrm>
              <a:off x="4568825" y="3713956"/>
              <a:ext cx="50700" cy="1500"/>
            </a:xfrm>
            <a:custGeom>
              <a:avLst/>
              <a:gdLst/>
              <a:ahLst/>
              <a:cxnLst/>
              <a:rect l="0" t="0" r="0" b="0"/>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4" name="Shape 834"/>
            <p:cNvSpPr/>
            <p:nvPr/>
          </p:nvSpPr>
          <p:spPr>
            <a:xfrm>
              <a:off x="4568825" y="3713956"/>
              <a:ext cx="50700" cy="1500"/>
            </a:xfrm>
            <a:prstGeom prst="rect">
              <a:avLst/>
            </a:prstGeom>
            <a:solidFill>
              <a:srgbClr val="2497CC"/>
            </a:solid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5" name="Shape 835"/>
            <p:cNvSpPr/>
            <p:nvPr/>
          </p:nvSpPr>
          <p:spPr>
            <a:xfrm>
              <a:off x="4568825" y="3713956"/>
              <a:ext cx="50700" cy="15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36" name="Shape 836"/>
          <p:cNvSpPr/>
          <p:nvPr/>
        </p:nvSpPr>
        <p:spPr>
          <a:xfrm>
            <a:off x="0" y="1100667"/>
            <a:ext cx="9144000" cy="4614300"/>
          </a:xfrm>
          <a:prstGeom prst="rect">
            <a:avLst/>
          </a:prstGeom>
          <a:solidFill>
            <a:schemeClr val="lt1">
              <a:alpha val="61960"/>
            </a:schemeClr>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oter without Title" type="titleOnly">
  <p:cSld name="TITLE_ONLY">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47793" y="145248"/>
            <a:ext cx="6096000" cy="39565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2400"/>
              <a:buFont typeface="Raleway"/>
              <a:buNone/>
              <a:defRPr sz="1400" b="1" i="0" u="none" strike="noStrike" cap="none">
                <a:solidFill>
                  <a:schemeClr val="dk1"/>
                </a:solidFill>
                <a:latin typeface="Raleway"/>
                <a:ea typeface="Raleway"/>
                <a:cs typeface="Raleway"/>
                <a:sym typeface="Raleway"/>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pPr rtl="0"/>
            <a:endParaRPr/>
          </a:p>
        </p:txBody>
      </p:sp>
      <p:sp>
        <p:nvSpPr>
          <p:cNvPr id="39" name="Shape 39"/>
          <p:cNvSpPr txBox="1">
            <a:spLocks noGrp="1"/>
          </p:cNvSpPr>
          <p:nvPr>
            <p:ph type="dt" idx="10"/>
          </p:nvPr>
        </p:nvSpPr>
        <p:spPr>
          <a:xfrm>
            <a:off x="457200" y="6944778"/>
            <a:ext cx="2133600" cy="304271"/>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40" name="Shape 40"/>
          <p:cNvSpPr txBox="1">
            <a:spLocks noGrp="1"/>
          </p:cNvSpPr>
          <p:nvPr>
            <p:ph type="sldNum" idx="12"/>
          </p:nvPr>
        </p:nvSpPr>
        <p:spPr>
          <a:xfrm>
            <a:off x="6553200" y="5248689"/>
            <a:ext cx="2133600" cy="304271"/>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
        <p:nvSpPr>
          <p:cNvPr id="41" name="Shape 41"/>
          <p:cNvSpPr/>
          <p:nvPr/>
        </p:nvSpPr>
        <p:spPr>
          <a:xfrm>
            <a:off x="0" y="-94497"/>
            <a:ext cx="9144000" cy="1863811"/>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Footer">
  <p:cSld name="Title and Footer">
    <p:spTree>
      <p:nvGrpSpPr>
        <p:cNvPr id="1" name="Shape 852"/>
        <p:cNvGrpSpPr/>
        <p:nvPr/>
      </p:nvGrpSpPr>
      <p:grpSpPr>
        <a:xfrm>
          <a:off x="0" y="0"/>
          <a:ext cx="0" cy="0"/>
          <a:chOff x="0" y="0"/>
          <a:chExt cx="0" cy="0"/>
        </a:xfrm>
      </p:grpSpPr>
      <p:sp>
        <p:nvSpPr>
          <p:cNvPr id="853" name="Shape 853"/>
          <p:cNvSpPr txBox="1">
            <a:spLocks noGrp="1"/>
          </p:cNvSpPr>
          <p:nvPr>
            <p:ph type="title"/>
          </p:nvPr>
        </p:nvSpPr>
        <p:spPr>
          <a:xfrm>
            <a:off x="447793" y="145247"/>
            <a:ext cx="6096000" cy="395700"/>
          </a:xfrm>
          <a:prstGeom prst="rect">
            <a:avLst/>
          </a:prstGeom>
          <a:noFill/>
          <a:ln>
            <a:noFill/>
          </a:ln>
        </p:spPr>
        <p:txBody>
          <a:bodyPr spcFirstLastPara="1" wrap="square" lIns="91425" tIns="91425" rIns="91425" bIns="91425" rtlCol="0" anchor="ctr" anchorCtr="0"/>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pPr rtl="0"/>
            <a:endParaRPr/>
          </a:p>
        </p:txBody>
      </p:sp>
      <p:sp>
        <p:nvSpPr>
          <p:cNvPr id="854" name="Shape 854"/>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855" name="Shape 855"/>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862"/>
        <p:cNvGrpSpPr/>
        <p:nvPr/>
      </p:nvGrpSpPr>
      <p:grpSpPr>
        <a:xfrm>
          <a:off x="0" y="0"/>
          <a:ext cx="0" cy="0"/>
          <a:chOff x="0" y="0"/>
          <a:chExt cx="0" cy="0"/>
        </a:xfrm>
      </p:grpSpPr>
      <p:sp>
        <p:nvSpPr>
          <p:cNvPr id="863" name="Shape 863"/>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864" name="Shape 864"/>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ooter without Title" type="titleOnly">
  <p:cSld name="TITLE_ONLY">
    <p:spTree>
      <p:nvGrpSpPr>
        <p:cNvPr id="1" name="Shape 865"/>
        <p:cNvGrpSpPr/>
        <p:nvPr/>
      </p:nvGrpSpPr>
      <p:grpSpPr>
        <a:xfrm>
          <a:off x="0" y="0"/>
          <a:ext cx="0" cy="0"/>
          <a:chOff x="0" y="0"/>
          <a:chExt cx="0" cy="0"/>
        </a:xfrm>
      </p:grpSpPr>
      <p:sp>
        <p:nvSpPr>
          <p:cNvPr id="866" name="Shape 866"/>
          <p:cNvSpPr txBox="1">
            <a:spLocks noGrp="1"/>
          </p:cNvSpPr>
          <p:nvPr>
            <p:ph type="title"/>
          </p:nvPr>
        </p:nvSpPr>
        <p:spPr>
          <a:xfrm>
            <a:off x="447793" y="145247"/>
            <a:ext cx="6096000" cy="395700"/>
          </a:xfrm>
          <a:prstGeom prst="rect">
            <a:avLst/>
          </a:prstGeom>
          <a:noFill/>
          <a:ln>
            <a:noFill/>
          </a:ln>
        </p:spPr>
        <p:txBody>
          <a:bodyPr spcFirstLastPara="1" wrap="square" lIns="91425" tIns="91425" rIns="91425" bIns="91425" rtlCol="0" anchor="ctr" anchorCtr="0"/>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pPr rtl="0"/>
            <a:endParaRPr/>
          </a:p>
        </p:txBody>
      </p:sp>
      <p:sp>
        <p:nvSpPr>
          <p:cNvPr id="867" name="Shape 867"/>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868" name="Shape 868"/>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
        <p:nvSpPr>
          <p:cNvPr id="869" name="Shape 869"/>
          <p:cNvSpPr/>
          <p:nvPr/>
        </p:nvSpPr>
        <p:spPr>
          <a:xfrm>
            <a:off x="0" y="-94496"/>
            <a:ext cx="9144000" cy="18639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FullScreen_Img">
  <p:cSld name="FullScreen_Img">
    <p:spTree>
      <p:nvGrpSpPr>
        <p:cNvPr id="1" name="Shape 870"/>
        <p:cNvGrpSpPr/>
        <p:nvPr/>
      </p:nvGrpSpPr>
      <p:grpSpPr>
        <a:xfrm>
          <a:off x="0" y="0"/>
          <a:ext cx="0" cy="0"/>
          <a:chOff x="0" y="0"/>
          <a:chExt cx="0" cy="0"/>
        </a:xfrm>
      </p:grpSpPr>
      <p:sp>
        <p:nvSpPr>
          <p:cNvPr id="871" name="Shape 871"/>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872" name="Shape 872"/>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73" name="Shape 873"/>
          <p:cNvSpPr>
            <a:spLocks noGrp="1"/>
          </p:cNvSpPr>
          <p:nvPr>
            <p:ph type="pic" idx="2"/>
          </p:nvPr>
        </p:nvSpPr>
        <p:spPr>
          <a:xfrm>
            <a:off x="0" y="0"/>
            <a:ext cx="9144000" cy="5715000"/>
          </a:xfrm>
          <a:prstGeom prst="rect">
            <a:avLst/>
          </a:prstGeom>
          <a:noFill/>
          <a:ln>
            <a:noFill/>
          </a:ln>
        </p:spPr>
        <p:txBody>
          <a:bodyPr spcFirstLastPara="1" wrap="square" lIns="91425" tIns="91425" rIns="91425" bIns="91425" rtlCol="0" anchor="t" anchorCtr="0"/>
          <a:lstStyle>
            <a:lvl1pPr marL="0" marR="0" lvl="0" indent="0" algn="ctr"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Raleway"/>
                <a:ea typeface="Raleway"/>
                <a:cs typeface="Raleway"/>
                <a:sym typeface="Raleway"/>
              </a:defRPr>
            </a:lvl1pPr>
            <a:lvl2pPr marL="742950" marR="0" lvl="1" indent="-15875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143000" marR="0" lvl="2"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600200" marR="0" lvl="3"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057400" marR="0" lvl="4"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without Footer">
  <p:cSld name="Title without Footer">
    <p:spTree>
      <p:nvGrpSpPr>
        <p:cNvPr id="1" name="Shape 874"/>
        <p:cNvGrpSpPr/>
        <p:nvPr/>
      </p:nvGrpSpPr>
      <p:grpSpPr>
        <a:xfrm>
          <a:off x="0" y="0"/>
          <a:ext cx="0" cy="0"/>
          <a:chOff x="0" y="0"/>
          <a:chExt cx="0" cy="0"/>
        </a:xfrm>
      </p:grpSpPr>
      <p:sp>
        <p:nvSpPr>
          <p:cNvPr id="875" name="Shape 875"/>
          <p:cNvSpPr txBox="1">
            <a:spLocks noGrp="1"/>
          </p:cNvSpPr>
          <p:nvPr>
            <p:ph type="title"/>
          </p:nvPr>
        </p:nvSpPr>
        <p:spPr>
          <a:xfrm>
            <a:off x="447793" y="145247"/>
            <a:ext cx="6096000" cy="395700"/>
          </a:xfrm>
          <a:prstGeom prst="rect">
            <a:avLst/>
          </a:prstGeom>
          <a:noFill/>
          <a:ln>
            <a:noFill/>
          </a:ln>
        </p:spPr>
        <p:txBody>
          <a:bodyPr spcFirstLastPara="1" wrap="square" lIns="91425" tIns="91425" rIns="91425" bIns="91425" rtlCol="0" anchor="ctr" anchorCtr="0"/>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pPr rtl="0"/>
            <a:endParaRPr/>
          </a:p>
        </p:txBody>
      </p:sp>
      <p:sp>
        <p:nvSpPr>
          <p:cNvPr id="876" name="Shape 876"/>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877" name="Shape 87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
        <p:nvSpPr>
          <p:cNvPr id="878" name="Shape 878"/>
          <p:cNvSpPr/>
          <p:nvPr/>
        </p:nvSpPr>
        <p:spPr>
          <a:xfrm>
            <a:off x="4145935" y="5052687"/>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79" name="Shape 879"/>
          <p:cNvSpPr/>
          <p:nvPr/>
        </p:nvSpPr>
        <p:spPr>
          <a:xfrm>
            <a:off x="0" y="3851189"/>
            <a:ext cx="9144000" cy="18639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Without footer arrows">
  <p:cSld name="Without footer arrows">
    <p:spTree>
      <p:nvGrpSpPr>
        <p:cNvPr id="1" name="Shape 880"/>
        <p:cNvGrpSpPr/>
        <p:nvPr/>
      </p:nvGrpSpPr>
      <p:grpSpPr>
        <a:xfrm>
          <a:off x="0" y="0"/>
          <a:ext cx="0" cy="0"/>
          <a:chOff x="0" y="0"/>
          <a:chExt cx="0" cy="0"/>
        </a:xfrm>
      </p:grpSpPr>
      <p:sp>
        <p:nvSpPr>
          <p:cNvPr id="881" name="Shape 881"/>
          <p:cNvSpPr txBox="1">
            <a:spLocks noGrp="1"/>
          </p:cNvSpPr>
          <p:nvPr>
            <p:ph type="title"/>
          </p:nvPr>
        </p:nvSpPr>
        <p:spPr>
          <a:xfrm>
            <a:off x="447793" y="145247"/>
            <a:ext cx="6096000" cy="395700"/>
          </a:xfrm>
          <a:prstGeom prst="rect">
            <a:avLst/>
          </a:prstGeom>
          <a:noFill/>
          <a:ln>
            <a:noFill/>
          </a:ln>
        </p:spPr>
        <p:txBody>
          <a:bodyPr spcFirstLastPara="1" wrap="square" lIns="91425" tIns="91425" rIns="91425" bIns="91425" rtlCol="0" anchor="ctr" anchorCtr="0"/>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pPr rtl="0"/>
            <a:endParaRPr/>
          </a:p>
        </p:txBody>
      </p:sp>
      <p:sp>
        <p:nvSpPr>
          <p:cNvPr id="882" name="Shape 882"/>
          <p:cNvSpPr txBox="1">
            <a:spLocks noGrp="1"/>
          </p:cNvSpPr>
          <p:nvPr>
            <p:ph type="dt" idx="10"/>
          </p:nvPr>
        </p:nvSpPr>
        <p:spPr>
          <a:xfrm>
            <a:off x="457200" y="5243835"/>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883" name="Shape 883"/>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
        <p:nvSpPr>
          <p:cNvPr id="884" name="Shape 884"/>
          <p:cNvSpPr/>
          <p:nvPr/>
        </p:nvSpPr>
        <p:spPr>
          <a:xfrm>
            <a:off x="3722146" y="4900705"/>
            <a:ext cx="1699800" cy="8142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lored Backgroud">
  <p:cSld name="Colored Backgroud">
    <p:spTree>
      <p:nvGrpSpPr>
        <p:cNvPr id="1" name="Shape 885"/>
        <p:cNvGrpSpPr/>
        <p:nvPr/>
      </p:nvGrpSpPr>
      <p:grpSpPr>
        <a:xfrm>
          <a:off x="0" y="0"/>
          <a:ext cx="0" cy="0"/>
          <a:chOff x="0" y="0"/>
          <a:chExt cx="0" cy="0"/>
        </a:xfrm>
      </p:grpSpPr>
      <p:sp>
        <p:nvSpPr>
          <p:cNvPr id="886" name="Shape 886"/>
          <p:cNvSpPr txBox="1">
            <a:spLocks noGrp="1"/>
          </p:cNvSpPr>
          <p:nvPr>
            <p:ph type="dt" idx="10"/>
          </p:nvPr>
        </p:nvSpPr>
        <p:spPr>
          <a:xfrm>
            <a:off x="457200" y="5243835"/>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887" name="Shape 887"/>
          <p:cNvSpPr/>
          <p:nvPr/>
        </p:nvSpPr>
        <p:spPr>
          <a:xfrm>
            <a:off x="0" y="0"/>
            <a:ext cx="9144000" cy="5715000"/>
          </a:xfrm>
          <a:prstGeom prst="rect">
            <a:avLst/>
          </a:prstGeom>
          <a:solidFill>
            <a:srgbClr val="A5DAED"/>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88"/>
        <p:cNvGrpSpPr/>
        <p:nvPr/>
      </p:nvGrpSpPr>
      <p:grpSpPr>
        <a:xfrm>
          <a:off x="0" y="0"/>
          <a:ext cx="0" cy="0"/>
          <a:chOff x="0" y="0"/>
          <a:chExt cx="0" cy="0"/>
        </a:xfrm>
      </p:grpSpPr>
      <p:sp>
        <p:nvSpPr>
          <p:cNvPr id="889" name="Shape 889"/>
          <p:cNvSpPr txBox="1">
            <a:spLocks noGrp="1"/>
          </p:cNvSpPr>
          <p:nvPr>
            <p:ph type="title"/>
          </p:nvPr>
        </p:nvSpPr>
        <p:spPr>
          <a:xfrm>
            <a:off x="447793" y="145247"/>
            <a:ext cx="6096000" cy="395700"/>
          </a:xfrm>
          <a:prstGeom prst="rect">
            <a:avLst/>
          </a:prstGeom>
          <a:noFill/>
          <a:ln>
            <a:noFill/>
          </a:ln>
        </p:spPr>
        <p:txBody>
          <a:bodyPr spcFirstLastPara="1" wrap="square" lIns="91425" tIns="91425" rIns="91425" bIns="91425" rtlCol="0" anchor="ctr" anchorCtr="0"/>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pPr rtl="0"/>
            <a:endParaRPr/>
          </a:p>
        </p:txBody>
      </p:sp>
      <p:sp>
        <p:nvSpPr>
          <p:cNvPr id="890" name="Shape 890"/>
          <p:cNvSpPr txBox="1">
            <a:spLocks noGrp="1"/>
          </p:cNvSpPr>
          <p:nvPr>
            <p:ph type="body" idx="1"/>
          </p:nvPr>
        </p:nvSpPr>
        <p:spPr>
          <a:xfrm>
            <a:off x="457200" y="1155812"/>
            <a:ext cx="8229600" cy="3771600"/>
          </a:xfrm>
          <a:prstGeom prst="rect">
            <a:avLst/>
          </a:prstGeom>
          <a:noFill/>
          <a:ln>
            <a:noFill/>
          </a:ln>
        </p:spPr>
        <p:txBody>
          <a:bodyPr spcFirstLastPara="1" wrap="square" lIns="91425" tIns="91425" rIns="91425" bIns="91425" rtlCol="0"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Raleway"/>
                <a:ea typeface="Raleway"/>
                <a:cs typeface="Raleway"/>
                <a:sym typeface="Raleway"/>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
        <p:nvSpPr>
          <p:cNvPr id="891" name="Shape 891"/>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892" name="Shape 89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_Title and Footer">
  <p:cSld name="1_Title and Footer">
    <p:spTree>
      <p:nvGrpSpPr>
        <p:cNvPr id="1" name="Shape 893"/>
        <p:cNvGrpSpPr/>
        <p:nvPr/>
      </p:nvGrpSpPr>
      <p:grpSpPr>
        <a:xfrm>
          <a:off x="0" y="0"/>
          <a:ext cx="0" cy="0"/>
          <a:chOff x="0" y="0"/>
          <a:chExt cx="0" cy="0"/>
        </a:xfrm>
      </p:grpSpPr>
      <p:sp>
        <p:nvSpPr>
          <p:cNvPr id="894" name="Shape 894"/>
          <p:cNvSpPr txBox="1">
            <a:spLocks noGrp="1"/>
          </p:cNvSpPr>
          <p:nvPr>
            <p:ph type="title"/>
          </p:nvPr>
        </p:nvSpPr>
        <p:spPr>
          <a:xfrm>
            <a:off x="447793" y="145247"/>
            <a:ext cx="6096000" cy="395700"/>
          </a:xfrm>
          <a:prstGeom prst="rect">
            <a:avLst/>
          </a:prstGeom>
          <a:noFill/>
          <a:ln>
            <a:noFill/>
          </a:ln>
        </p:spPr>
        <p:txBody>
          <a:bodyPr spcFirstLastPara="1" wrap="square" lIns="91425" tIns="91425" rIns="91425" bIns="91425" rtlCol="0" anchor="ctr" anchorCtr="0"/>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pPr rtl="0"/>
            <a:endParaRPr/>
          </a:p>
        </p:txBody>
      </p:sp>
      <p:sp>
        <p:nvSpPr>
          <p:cNvPr id="895" name="Shape 895"/>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896" name="Shape 896"/>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cxnSp>
        <p:nvCxnSpPr>
          <p:cNvPr id="897" name="Shape 897"/>
          <p:cNvCxnSpPr/>
          <p:nvPr/>
        </p:nvCxnSpPr>
        <p:spPr>
          <a:xfrm rot="10800000">
            <a:off x="399835" y="624516"/>
            <a:ext cx="8318100" cy="0"/>
          </a:xfrm>
          <a:prstGeom prst="straightConnector1">
            <a:avLst/>
          </a:prstGeom>
          <a:noFill/>
          <a:ln w="9525" cap="flat" cmpd="sng">
            <a:solidFill>
              <a:srgbClr val="A5A5A5"/>
            </a:solidFill>
            <a:prstDash val="solid"/>
            <a:round/>
            <a:headEnd type="none" w="sm" len="sm"/>
            <a:tailEnd type="none" w="sm" len="sm"/>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98"/>
        <p:cNvGrpSpPr/>
        <p:nvPr/>
      </p:nvGrpSpPr>
      <p:grpSpPr>
        <a:xfrm>
          <a:off x="0" y="0"/>
          <a:ext cx="0" cy="0"/>
          <a:chOff x="0" y="0"/>
          <a:chExt cx="0" cy="0"/>
        </a:xfrm>
      </p:grpSpPr>
      <p:sp>
        <p:nvSpPr>
          <p:cNvPr id="899" name="Shape 899"/>
          <p:cNvSpPr txBox="1">
            <a:spLocks noGrp="1"/>
          </p:cNvSpPr>
          <p:nvPr>
            <p:ph type="title"/>
          </p:nvPr>
        </p:nvSpPr>
        <p:spPr>
          <a:xfrm>
            <a:off x="447793" y="145247"/>
            <a:ext cx="6096000" cy="395700"/>
          </a:xfrm>
          <a:prstGeom prst="rect">
            <a:avLst/>
          </a:prstGeom>
          <a:noFill/>
          <a:ln>
            <a:noFill/>
          </a:ln>
        </p:spPr>
        <p:txBody>
          <a:bodyPr spcFirstLastPara="1" wrap="square" lIns="91425" tIns="91425" rIns="91425" bIns="91425" rtlCol="0" anchor="ctr" anchorCtr="0"/>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pPr rtl="0"/>
            <a:endParaRPr/>
          </a:p>
        </p:txBody>
      </p:sp>
      <p:sp>
        <p:nvSpPr>
          <p:cNvPr id="900" name="Shape 900"/>
          <p:cNvSpPr txBox="1">
            <a:spLocks noGrp="1"/>
          </p:cNvSpPr>
          <p:nvPr>
            <p:ph type="body" idx="1"/>
          </p:nvPr>
        </p:nvSpPr>
        <p:spPr>
          <a:xfrm>
            <a:off x="457200" y="1124455"/>
            <a:ext cx="4038600" cy="37716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rtl="0"/>
            <a:endParaRPr/>
          </a:p>
        </p:txBody>
      </p:sp>
      <p:sp>
        <p:nvSpPr>
          <p:cNvPr id="901" name="Shape 901"/>
          <p:cNvSpPr txBox="1">
            <a:spLocks noGrp="1"/>
          </p:cNvSpPr>
          <p:nvPr>
            <p:ph type="body" idx="2"/>
          </p:nvPr>
        </p:nvSpPr>
        <p:spPr>
          <a:xfrm>
            <a:off x="4648200" y="1124455"/>
            <a:ext cx="4038600" cy="37716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rtl="0"/>
            <a:endParaRPr/>
          </a:p>
        </p:txBody>
      </p:sp>
      <p:sp>
        <p:nvSpPr>
          <p:cNvPr id="902" name="Shape 902"/>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903" name="Shape 903"/>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ullScreen_Img">
  <p:cSld name="FullScreen_Img">
    <p:spTree>
      <p:nvGrpSpPr>
        <p:cNvPr id="1" name="Shape 42"/>
        <p:cNvGrpSpPr/>
        <p:nvPr/>
      </p:nvGrpSpPr>
      <p:grpSpPr>
        <a:xfrm>
          <a:off x="0" y="0"/>
          <a:ext cx="0" cy="0"/>
          <a:chOff x="0" y="0"/>
          <a:chExt cx="0" cy="0"/>
        </a:xfrm>
      </p:grpSpPr>
      <p:sp>
        <p:nvSpPr>
          <p:cNvPr id="43" name="Shape 43"/>
          <p:cNvSpPr txBox="1">
            <a:spLocks noGrp="1"/>
          </p:cNvSpPr>
          <p:nvPr>
            <p:ph type="dt" idx="10"/>
          </p:nvPr>
        </p:nvSpPr>
        <p:spPr>
          <a:xfrm>
            <a:off x="457200" y="6944778"/>
            <a:ext cx="2133600" cy="304271"/>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44" name="Shape 44"/>
          <p:cNvSpPr/>
          <p:nvPr/>
        </p:nvSpPr>
        <p:spPr>
          <a:xfrm>
            <a:off x="0" y="0"/>
            <a:ext cx="9144000" cy="5715000"/>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Shape 45"/>
          <p:cNvSpPr>
            <a:spLocks noGrp="1"/>
          </p:cNvSpPr>
          <p:nvPr>
            <p:ph type="pic" idx="2"/>
          </p:nvPr>
        </p:nvSpPr>
        <p:spPr>
          <a:xfrm>
            <a:off x="0" y="0"/>
            <a:ext cx="9144000" cy="5715000"/>
          </a:xfrm>
          <a:prstGeom prst="rect">
            <a:avLst/>
          </a:prstGeom>
          <a:noFill/>
          <a:ln>
            <a:noFill/>
          </a:ln>
        </p:spPr>
        <p:txBody>
          <a:bodyPr spcFirstLastPara="1" wrap="square" lIns="91425" tIns="91425" rIns="91425" bIns="91425" rtlCol="0" anchor="t" anchorCtr="0"/>
          <a:lstStyle>
            <a:lvl1pPr marL="0" marR="0" lvl="0" indent="0" algn="ctr" rtl="0">
              <a:spcBef>
                <a:spcPts val="480"/>
              </a:spcBef>
              <a:spcAft>
                <a:spcPts val="0"/>
              </a:spcAft>
              <a:buClr>
                <a:schemeClr val="dk1"/>
              </a:buClr>
              <a:buSzPts val="1400"/>
              <a:buFont typeface="Arial"/>
              <a:buNone/>
              <a:defRPr sz="2400" b="0" i="0" u="none" strike="noStrike" cap="none">
                <a:solidFill>
                  <a:schemeClr val="dk1"/>
                </a:solidFill>
                <a:latin typeface="Raleway"/>
                <a:ea typeface="Raleway"/>
                <a:cs typeface="Raleway"/>
                <a:sym typeface="Raleway"/>
              </a:defRPr>
            </a:lvl1pPr>
            <a:lvl2pPr marL="742950" marR="0" lvl="1" indent="-285750" algn="l" rtl="0">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143000" marR="0" lvl="2" indent="-2286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600200" marR="0" lvl="3" indent="-2286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057400" marR="0" lvl="4" indent="-2286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04"/>
        <p:cNvGrpSpPr/>
        <p:nvPr/>
      </p:nvGrpSpPr>
      <p:grpSpPr>
        <a:xfrm>
          <a:off x="0" y="0"/>
          <a:ext cx="0" cy="0"/>
          <a:chOff x="0" y="0"/>
          <a:chExt cx="0" cy="0"/>
        </a:xfrm>
      </p:grpSpPr>
      <p:sp>
        <p:nvSpPr>
          <p:cNvPr id="905" name="Shape 905"/>
          <p:cNvSpPr txBox="1">
            <a:spLocks noGrp="1"/>
          </p:cNvSpPr>
          <p:nvPr>
            <p:ph type="title"/>
          </p:nvPr>
        </p:nvSpPr>
        <p:spPr>
          <a:xfrm>
            <a:off x="447793" y="145247"/>
            <a:ext cx="6096000" cy="395700"/>
          </a:xfrm>
          <a:prstGeom prst="rect">
            <a:avLst/>
          </a:prstGeom>
          <a:noFill/>
          <a:ln>
            <a:noFill/>
          </a:ln>
        </p:spPr>
        <p:txBody>
          <a:bodyPr spcFirstLastPara="1" wrap="square" lIns="91425" tIns="91425" rIns="91425" bIns="91425" rtlCol="0" anchor="ctr" anchorCtr="0"/>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pPr rtl="0"/>
            <a:endParaRPr/>
          </a:p>
        </p:txBody>
      </p:sp>
      <p:sp>
        <p:nvSpPr>
          <p:cNvPr id="906" name="Shape 906"/>
          <p:cNvSpPr txBox="1">
            <a:spLocks noGrp="1"/>
          </p:cNvSpPr>
          <p:nvPr>
            <p:ph type="body" idx="1"/>
          </p:nvPr>
        </p:nvSpPr>
        <p:spPr>
          <a:xfrm>
            <a:off x="457200" y="1112025"/>
            <a:ext cx="4040100" cy="533100"/>
          </a:xfrm>
          <a:prstGeom prst="rect">
            <a:avLst/>
          </a:prstGeom>
          <a:noFill/>
          <a:ln>
            <a:noFill/>
          </a:ln>
        </p:spPr>
        <p:txBody>
          <a:bodyPr spcFirstLastPara="1" wrap="square" lIns="91425" tIns="91425" rIns="91425" bIns="91425" rtlCol="0" anchor="b" anchorCtr="0"/>
          <a:lstStyle>
            <a:lvl1pPr marL="457200" marR="0" lvl="0" indent="-228600" algn="l" rtl="0">
              <a:lnSpc>
                <a:spcPct val="100000"/>
              </a:lnSpc>
              <a:spcBef>
                <a:spcPts val="360"/>
              </a:spcBef>
              <a:spcAft>
                <a:spcPts val="0"/>
              </a:spcAft>
              <a:buClr>
                <a:schemeClr val="dk1"/>
              </a:buClr>
              <a:buSzPts val="2400"/>
              <a:buFont typeface="Arial"/>
              <a:buNone/>
              <a:defRPr sz="1800" b="1"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pPr rtl="0"/>
            <a:endParaRPr/>
          </a:p>
        </p:txBody>
      </p:sp>
      <p:sp>
        <p:nvSpPr>
          <p:cNvPr id="907" name="Shape 907"/>
          <p:cNvSpPr txBox="1">
            <a:spLocks noGrp="1"/>
          </p:cNvSpPr>
          <p:nvPr>
            <p:ph type="body" idx="2"/>
          </p:nvPr>
        </p:nvSpPr>
        <p:spPr>
          <a:xfrm>
            <a:off x="457200" y="1645159"/>
            <a:ext cx="4040100" cy="32928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rtl="0"/>
            <a:endParaRPr/>
          </a:p>
        </p:txBody>
      </p:sp>
      <p:sp>
        <p:nvSpPr>
          <p:cNvPr id="908" name="Shape 908"/>
          <p:cNvSpPr txBox="1">
            <a:spLocks noGrp="1"/>
          </p:cNvSpPr>
          <p:nvPr>
            <p:ph type="body" idx="3"/>
          </p:nvPr>
        </p:nvSpPr>
        <p:spPr>
          <a:xfrm>
            <a:off x="4645026" y="1112025"/>
            <a:ext cx="4041900" cy="533100"/>
          </a:xfrm>
          <a:prstGeom prst="rect">
            <a:avLst/>
          </a:prstGeom>
          <a:noFill/>
          <a:ln>
            <a:noFill/>
          </a:ln>
        </p:spPr>
        <p:txBody>
          <a:bodyPr spcFirstLastPara="1" wrap="square" lIns="91425" tIns="91425" rIns="91425" bIns="91425" rtlCol="0" anchor="b" anchorCtr="0"/>
          <a:lstStyle>
            <a:lvl1pPr marL="457200" marR="0" lvl="0" indent="-228600" algn="l" rtl="0">
              <a:lnSpc>
                <a:spcPct val="100000"/>
              </a:lnSpc>
              <a:spcBef>
                <a:spcPts val="360"/>
              </a:spcBef>
              <a:spcAft>
                <a:spcPts val="0"/>
              </a:spcAft>
              <a:buClr>
                <a:schemeClr val="dk1"/>
              </a:buClr>
              <a:buSzPts val="2400"/>
              <a:buFont typeface="Arial"/>
              <a:buNone/>
              <a:defRPr sz="1800" b="1" i="0" u="none" strike="noStrike" cap="none">
                <a:solidFill>
                  <a:schemeClr val="dk1"/>
                </a:solidFill>
                <a:latin typeface="Raleway"/>
                <a:ea typeface="Raleway"/>
                <a:cs typeface="Raleway"/>
                <a:sym typeface="Raleway"/>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Raleway"/>
                <a:ea typeface="Raleway"/>
                <a:cs typeface="Raleway"/>
                <a:sym typeface="Raleway"/>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Raleway"/>
                <a:ea typeface="Raleway"/>
                <a:cs typeface="Raleway"/>
                <a:sym typeface="Raleway"/>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Raleway"/>
                <a:ea typeface="Raleway"/>
                <a:cs typeface="Raleway"/>
                <a:sym typeface="Raleway"/>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pPr rtl="0"/>
            <a:endParaRPr/>
          </a:p>
        </p:txBody>
      </p:sp>
      <p:sp>
        <p:nvSpPr>
          <p:cNvPr id="909" name="Shape 909"/>
          <p:cNvSpPr txBox="1">
            <a:spLocks noGrp="1"/>
          </p:cNvSpPr>
          <p:nvPr>
            <p:ph type="body" idx="4"/>
          </p:nvPr>
        </p:nvSpPr>
        <p:spPr>
          <a:xfrm>
            <a:off x="4645026" y="1645159"/>
            <a:ext cx="4041900" cy="3292800"/>
          </a:xfrm>
          <a:prstGeom prst="rect">
            <a:avLst/>
          </a:prstGeom>
          <a:noFill/>
          <a:ln>
            <a:noFill/>
          </a:ln>
        </p:spPr>
        <p:txBody>
          <a:bodyPr spcFirstLastPara="1" wrap="square" lIns="91425" tIns="91425" rIns="91425" bIns="91425" rtlCol="0" anchor="t" anchorCtr="0"/>
          <a:lstStyle>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rtl="0"/>
            <a:endParaRPr/>
          </a:p>
        </p:txBody>
      </p:sp>
      <p:sp>
        <p:nvSpPr>
          <p:cNvPr id="910" name="Shape 910"/>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Raleway"/>
              <a:buNone/>
              <a:defRPr sz="1100" b="0" i="0" u="none" strike="noStrike" cap="none">
                <a:solidFill>
                  <a:schemeClr val="dk1"/>
                </a:solidFill>
                <a:latin typeface="Raleway"/>
                <a:ea typeface="Raleway"/>
                <a:cs typeface="Raleway"/>
                <a:sym typeface="Raleway"/>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911" name="Shape 91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Font typeface="Raleway"/>
              <a:buNone/>
              <a:defRPr sz="1100" b="0" i="0" u="none" strike="noStrike" cap="none">
                <a:solidFill>
                  <a:srgbClr val="888888"/>
                </a:solidFill>
                <a:latin typeface="Raleway"/>
                <a:ea typeface="Raleway"/>
                <a:cs typeface="Raleway"/>
                <a:sym typeface="Raleway"/>
              </a:defRPr>
            </a:lvl1pPr>
            <a:lvl2pPr marL="0" marR="0" lvl="1" indent="0" algn="r" rtl="0">
              <a:lnSpc>
                <a:spcPct val="100000"/>
              </a:lnSpc>
              <a:spcBef>
                <a:spcPts val="0"/>
              </a:spcBef>
              <a:spcAft>
                <a:spcPts val="0"/>
              </a:spcAft>
              <a:buClr>
                <a:srgbClr val="888888"/>
              </a:buClr>
              <a:buFont typeface="Raleway"/>
              <a:buNone/>
              <a:defRPr sz="1100" b="0" i="0" u="none" strike="noStrike" cap="none">
                <a:solidFill>
                  <a:srgbClr val="888888"/>
                </a:solidFill>
                <a:latin typeface="Raleway"/>
                <a:ea typeface="Raleway"/>
                <a:cs typeface="Raleway"/>
                <a:sym typeface="Raleway"/>
              </a:defRPr>
            </a:lvl2pPr>
            <a:lvl3pPr marL="0" marR="0" lvl="2" indent="0" algn="r" rtl="0">
              <a:lnSpc>
                <a:spcPct val="100000"/>
              </a:lnSpc>
              <a:spcBef>
                <a:spcPts val="0"/>
              </a:spcBef>
              <a:spcAft>
                <a:spcPts val="0"/>
              </a:spcAft>
              <a:buClr>
                <a:srgbClr val="888888"/>
              </a:buClr>
              <a:buFont typeface="Raleway"/>
              <a:buNone/>
              <a:defRPr sz="1100" b="0" i="0" u="none" strike="noStrike" cap="none">
                <a:solidFill>
                  <a:srgbClr val="888888"/>
                </a:solidFill>
                <a:latin typeface="Raleway"/>
                <a:ea typeface="Raleway"/>
                <a:cs typeface="Raleway"/>
                <a:sym typeface="Raleway"/>
              </a:defRPr>
            </a:lvl3pPr>
            <a:lvl4pPr marL="0" marR="0" lvl="3" indent="0" algn="r" rtl="0">
              <a:lnSpc>
                <a:spcPct val="100000"/>
              </a:lnSpc>
              <a:spcBef>
                <a:spcPts val="0"/>
              </a:spcBef>
              <a:spcAft>
                <a:spcPts val="0"/>
              </a:spcAft>
              <a:buClr>
                <a:srgbClr val="888888"/>
              </a:buClr>
              <a:buFont typeface="Raleway"/>
              <a:buNone/>
              <a:defRPr sz="1100" b="0" i="0" u="none" strike="noStrike" cap="none">
                <a:solidFill>
                  <a:srgbClr val="888888"/>
                </a:solidFill>
                <a:latin typeface="Raleway"/>
                <a:ea typeface="Raleway"/>
                <a:cs typeface="Raleway"/>
                <a:sym typeface="Raleway"/>
              </a:defRPr>
            </a:lvl4pPr>
            <a:lvl5pPr marL="0" marR="0" lvl="4" indent="0" algn="r" rtl="0">
              <a:lnSpc>
                <a:spcPct val="100000"/>
              </a:lnSpc>
              <a:spcBef>
                <a:spcPts val="0"/>
              </a:spcBef>
              <a:spcAft>
                <a:spcPts val="0"/>
              </a:spcAft>
              <a:buClr>
                <a:srgbClr val="888888"/>
              </a:buClr>
              <a:buFont typeface="Raleway"/>
              <a:buNone/>
              <a:defRPr sz="1100" b="0" i="0" u="none" strike="noStrike" cap="none">
                <a:solidFill>
                  <a:srgbClr val="888888"/>
                </a:solidFill>
                <a:latin typeface="Raleway"/>
                <a:ea typeface="Raleway"/>
                <a:cs typeface="Raleway"/>
                <a:sym typeface="Raleway"/>
              </a:defRPr>
            </a:lvl5pPr>
            <a:lvl6pPr marL="0" marR="0" lvl="5" indent="0" algn="r" rtl="0">
              <a:lnSpc>
                <a:spcPct val="100000"/>
              </a:lnSpc>
              <a:spcBef>
                <a:spcPts val="0"/>
              </a:spcBef>
              <a:spcAft>
                <a:spcPts val="0"/>
              </a:spcAft>
              <a:buClr>
                <a:srgbClr val="888888"/>
              </a:buClr>
              <a:buFont typeface="Raleway"/>
              <a:buNone/>
              <a:defRPr sz="1100" b="0" i="0" u="none" strike="noStrike" cap="none">
                <a:solidFill>
                  <a:srgbClr val="888888"/>
                </a:solidFill>
                <a:latin typeface="Raleway"/>
                <a:ea typeface="Raleway"/>
                <a:cs typeface="Raleway"/>
                <a:sym typeface="Raleway"/>
              </a:defRPr>
            </a:lvl6pPr>
            <a:lvl7pPr marL="0" marR="0" lvl="6" indent="0" algn="r" rtl="0">
              <a:lnSpc>
                <a:spcPct val="100000"/>
              </a:lnSpc>
              <a:spcBef>
                <a:spcPts val="0"/>
              </a:spcBef>
              <a:spcAft>
                <a:spcPts val="0"/>
              </a:spcAft>
              <a:buClr>
                <a:srgbClr val="888888"/>
              </a:buClr>
              <a:buFont typeface="Raleway"/>
              <a:buNone/>
              <a:defRPr sz="1100" b="0" i="0" u="none" strike="noStrike" cap="none">
                <a:solidFill>
                  <a:srgbClr val="888888"/>
                </a:solidFill>
                <a:latin typeface="Raleway"/>
                <a:ea typeface="Raleway"/>
                <a:cs typeface="Raleway"/>
                <a:sym typeface="Raleway"/>
              </a:defRPr>
            </a:lvl7pPr>
            <a:lvl8pPr marL="0" marR="0" lvl="7" indent="0" algn="r" rtl="0">
              <a:lnSpc>
                <a:spcPct val="100000"/>
              </a:lnSpc>
              <a:spcBef>
                <a:spcPts val="0"/>
              </a:spcBef>
              <a:spcAft>
                <a:spcPts val="0"/>
              </a:spcAft>
              <a:buClr>
                <a:srgbClr val="888888"/>
              </a:buClr>
              <a:buFont typeface="Raleway"/>
              <a:buNone/>
              <a:defRPr sz="1100" b="0" i="0" u="none" strike="noStrike" cap="none">
                <a:solidFill>
                  <a:srgbClr val="888888"/>
                </a:solidFill>
                <a:latin typeface="Raleway"/>
                <a:ea typeface="Raleway"/>
                <a:cs typeface="Raleway"/>
                <a:sym typeface="Raleway"/>
              </a:defRPr>
            </a:lvl8pPr>
            <a:lvl9pPr marL="0" marR="0" lvl="8" indent="0" algn="r" rtl="0">
              <a:lnSpc>
                <a:spcPct val="100000"/>
              </a:lnSpc>
              <a:spcBef>
                <a:spcPts val="0"/>
              </a:spcBef>
              <a:spcAft>
                <a:spcPts val="0"/>
              </a:spcAft>
              <a:buClr>
                <a:srgbClr val="888888"/>
              </a:buClr>
              <a:buFont typeface="Raleway"/>
              <a:buNone/>
              <a:defRPr sz="1100" b="0" i="0" u="none" strike="noStrike" cap="none">
                <a:solidFill>
                  <a:srgbClr val="888888"/>
                </a:solidFill>
                <a:latin typeface="Raleway"/>
                <a:ea typeface="Raleway"/>
                <a:cs typeface="Raleway"/>
                <a:sym typeface="Raleway"/>
              </a:defRPr>
            </a:lvl9pPr>
          </a:lstStyle>
          <a:p>
            <a:pPr marL="0" lvl="0" indent="0" rtl="0">
              <a:spcBef>
                <a:spcPts val="0"/>
              </a:spcBef>
              <a:spcAft>
                <a:spcPts val="0"/>
              </a:spcAft>
              <a:buNone/>
            </a:pPr>
            <a:fld id="{00000000-1234-1234-1234-123412341234}" type="slidenum">
              <a:rPr lang="en-US"/>
              <a:t>‹nº›</a:t>
            </a:fld>
            <a:endParaRPr sz="1200">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arrange avatars">
  <p:cSld name="arrange avatars">
    <p:spTree>
      <p:nvGrpSpPr>
        <p:cNvPr id="1" name="Shape 912"/>
        <p:cNvGrpSpPr/>
        <p:nvPr/>
      </p:nvGrpSpPr>
      <p:grpSpPr>
        <a:xfrm>
          <a:off x="0" y="0"/>
          <a:ext cx="0" cy="0"/>
          <a:chOff x="0" y="0"/>
          <a:chExt cx="0" cy="0"/>
        </a:xfrm>
      </p:grpSpPr>
      <p:sp>
        <p:nvSpPr>
          <p:cNvPr id="913" name="Shape 913"/>
          <p:cNvSpPr txBox="1">
            <a:spLocks noGrp="1"/>
          </p:cNvSpPr>
          <p:nvPr>
            <p:ph type="title"/>
          </p:nvPr>
        </p:nvSpPr>
        <p:spPr>
          <a:xfrm>
            <a:off x="447793" y="145247"/>
            <a:ext cx="6096000" cy="395700"/>
          </a:xfrm>
          <a:prstGeom prst="rect">
            <a:avLst/>
          </a:prstGeom>
          <a:noFill/>
          <a:ln>
            <a:noFill/>
          </a:ln>
        </p:spPr>
        <p:txBody>
          <a:bodyPr spcFirstLastPara="1" wrap="square" lIns="91425" tIns="91425" rIns="91425" bIns="91425" rtlCol="0" anchor="ctr" anchorCtr="0"/>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pPr rtl="0"/>
            <a:endParaRPr/>
          </a:p>
        </p:txBody>
      </p:sp>
      <p:sp>
        <p:nvSpPr>
          <p:cNvPr id="914" name="Shape 914"/>
          <p:cNvSpPr txBox="1">
            <a:spLocks noGrp="1"/>
          </p:cNvSpPr>
          <p:nvPr>
            <p:ph type="dt" idx="10"/>
          </p:nvPr>
        </p:nvSpPr>
        <p:spPr>
          <a:xfrm>
            <a:off x="457200" y="6944778"/>
            <a:ext cx="2133600" cy="304200"/>
          </a:xfrm>
          <a:prstGeom prst="rect">
            <a:avLst/>
          </a:prstGeom>
          <a:noFill/>
          <a:ln>
            <a:noFill/>
          </a:ln>
        </p:spPr>
        <p:txBody>
          <a:bodyPr spcFirstLastPara="1" wrap="square" lIns="91425" tIns="91425" rIns="91425" bIns="91425" rtlCol="0"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pPr rtl="0"/>
            <a:endParaRPr/>
          </a:p>
        </p:txBody>
      </p:sp>
      <p:sp>
        <p:nvSpPr>
          <p:cNvPr id="915" name="Shape 915"/>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
        <p:nvSpPr>
          <p:cNvPr id="916" name="Shape 916"/>
          <p:cNvSpPr/>
          <p:nvPr/>
        </p:nvSpPr>
        <p:spPr>
          <a:xfrm>
            <a:off x="4145935" y="5052687"/>
            <a:ext cx="942300" cy="5919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grpSp>
        <p:nvGrpSpPr>
          <p:cNvPr id="917" name="Shape 917"/>
          <p:cNvGrpSpPr/>
          <p:nvPr/>
        </p:nvGrpSpPr>
        <p:grpSpPr>
          <a:xfrm>
            <a:off x="2415383" y="1232064"/>
            <a:ext cx="4453655" cy="3254507"/>
            <a:chOff x="2415382" y="1108869"/>
            <a:chExt cx="4453655" cy="2929086"/>
          </a:xfrm>
        </p:grpSpPr>
        <p:sp>
          <p:nvSpPr>
            <p:cNvPr id="918" name="Shape 918"/>
            <p:cNvSpPr/>
            <p:nvPr/>
          </p:nvSpPr>
          <p:spPr>
            <a:xfrm>
              <a:off x="4546600" y="1994693"/>
              <a:ext cx="1246200" cy="56520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19" name="Shape 919"/>
            <p:cNvSpPr/>
            <p:nvPr/>
          </p:nvSpPr>
          <p:spPr>
            <a:xfrm>
              <a:off x="4546600" y="1994693"/>
              <a:ext cx="1246200" cy="56520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20" name="Shape 920"/>
            <p:cNvSpPr/>
            <p:nvPr/>
          </p:nvSpPr>
          <p:spPr>
            <a:xfrm>
              <a:off x="5035550" y="1588294"/>
              <a:ext cx="268200" cy="560400"/>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21" name="Shape 921"/>
            <p:cNvSpPr/>
            <p:nvPr/>
          </p:nvSpPr>
          <p:spPr>
            <a:xfrm>
              <a:off x="4859337" y="1553369"/>
              <a:ext cx="112800" cy="163500"/>
            </a:xfrm>
            <a:custGeom>
              <a:avLst/>
              <a:gdLst/>
              <a:ahLst/>
              <a:cxnLst/>
              <a:rect l="0" t="0" r="0" b="0"/>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22" name="Shape 922"/>
            <p:cNvSpPr/>
            <p:nvPr/>
          </p:nvSpPr>
          <p:spPr>
            <a:xfrm>
              <a:off x="5365750" y="1553369"/>
              <a:ext cx="112800" cy="163500"/>
            </a:xfrm>
            <a:custGeom>
              <a:avLst/>
              <a:gdLst/>
              <a:ahLst/>
              <a:cxnLst/>
              <a:rect l="0" t="0" r="0" b="0"/>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23" name="Shape 923"/>
            <p:cNvSpPr/>
            <p:nvPr/>
          </p:nvSpPr>
          <p:spPr>
            <a:xfrm>
              <a:off x="5024437" y="1958182"/>
              <a:ext cx="146100" cy="282600"/>
            </a:xfrm>
            <a:custGeom>
              <a:avLst/>
              <a:gdLst/>
              <a:ahLst/>
              <a:cxnLst/>
              <a:rect l="0" t="0" r="0" b="0"/>
              <a:pathLst>
                <a:path w="120000" h="120000" extrusionOk="0">
                  <a:moveTo>
                    <a:pt x="9130" y="0"/>
                  </a:moveTo>
                  <a:lnTo>
                    <a:pt x="0" y="18876"/>
                  </a:lnTo>
                  <a:lnTo>
                    <a:pt x="26086" y="120000"/>
                  </a:lnTo>
                  <a:lnTo>
                    <a:pt x="120000" y="70786"/>
                  </a:lnTo>
                  <a:lnTo>
                    <a:pt x="913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24" name="Shape 924"/>
            <p:cNvSpPr/>
            <p:nvPr/>
          </p:nvSpPr>
          <p:spPr>
            <a:xfrm>
              <a:off x="5024437" y="1958182"/>
              <a:ext cx="146100" cy="282600"/>
            </a:xfrm>
            <a:custGeom>
              <a:avLst/>
              <a:gdLst/>
              <a:ahLst/>
              <a:cxnLst/>
              <a:rect l="0" t="0" r="0" b="0"/>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25" name="Shape 925"/>
            <p:cNvSpPr/>
            <p:nvPr/>
          </p:nvSpPr>
          <p:spPr>
            <a:xfrm>
              <a:off x="5035550" y="1902618"/>
              <a:ext cx="268200" cy="92100"/>
            </a:xfrm>
            <a:custGeom>
              <a:avLst/>
              <a:gdLst/>
              <a:ahLst/>
              <a:cxnLst/>
              <a:rect l="0" t="0" r="0" b="0"/>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7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26" name="Shape 926"/>
            <p:cNvSpPr/>
            <p:nvPr/>
          </p:nvSpPr>
          <p:spPr>
            <a:xfrm>
              <a:off x="4757737" y="1205707"/>
              <a:ext cx="823800" cy="758700"/>
            </a:xfrm>
            <a:custGeom>
              <a:avLst/>
              <a:gdLst/>
              <a:ahLst/>
              <a:cxnLst/>
              <a:rect l="0" t="0" r="0" b="0"/>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9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27" name="Shape 927"/>
            <p:cNvSpPr/>
            <p:nvPr/>
          </p:nvSpPr>
          <p:spPr>
            <a:xfrm>
              <a:off x="4810125" y="1158082"/>
              <a:ext cx="673200" cy="517500"/>
            </a:xfrm>
            <a:custGeom>
              <a:avLst/>
              <a:gdLst/>
              <a:ahLst/>
              <a:cxnLst/>
              <a:rect l="0" t="0" r="0" b="0"/>
              <a:pathLst>
                <a:path w="120000" h="120000" extrusionOk="0">
                  <a:moveTo>
                    <a:pt x="116285" y="100248"/>
                  </a:moveTo>
                  <a:cubicBezTo>
                    <a:pt x="120000" y="76024"/>
                    <a:pt x="117428" y="19378"/>
                    <a:pt x="103142" y="21242"/>
                  </a:cubicBezTo>
                  <a:cubicBezTo>
                    <a:pt x="89428" y="3354"/>
                    <a:pt x="42571" y="0"/>
                    <a:pt x="29428" y="19378"/>
                  </a:cubicBezTo>
                  <a:cubicBezTo>
                    <a:pt x="0" y="26832"/>
                    <a:pt x="13714" y="100621"/>
                    <a:pt x="13714" y="100621"/>
                  </a:cubicBezTo>
                  <a:cubicBezTo>
                    <a:pt x="14571" y="108074"/>
                    <a:pt x="16000" y="114409"/>
                    <a:pt x="17142" y="120000"/>
                  </a:cubicBezTo>
                  <a:cubicBezTo>
                    <a:pt x="19142" y="120000"/>
                    <a:pt x="21142" y="119627"/>
                    <a:pt x="23142" y="119627"/>
                  </a:cubicBezTo>
                  <a:cubicBezTo>
                    <a:pt x="21142" y="114409"/>
                    <a:pt x="19142" y="109192"/>
                    <a:pt x="18571" y="105465"/>
                  </a:cubicBezTo>
                  <a:cubicBezTo>
                    <a:pt x="18285" y="103229"/>
                    <a:pt x="17428" y="95403"/>
                    <a:pt x="17428" y="93540"/>
                  </a:cubicBezTo>
                  <a:cubicBezTo>
                    <a:pt x="17714" y="80124"/>
                    <a:pt x="25142" y="41366"/>
                    <a:pt x="38000" y="38385"/>
                  </a:cubicBezTo>
                  <a:cubicBezTo>
                    <a:pt x="42857" y="37267"/>
                    <a:pt x="55142" y="51801"/>
                    <a:pt x="63428" y="51801"/>
                  </a:cubicBezTo>
                  <a:cubicBezTo>
                    <a:pt x="71714" y="51428"/>
                    <a:pt x="82571" y="36894"/>
                    <a:pt x="88000" y="37639"/>
                  </a:cubicBezTo>
                  <a:cubicBezTo>
                    <a:pt x="101428" y="40248"/>
                    <a:pt x="112571" y="75652"/>
                    <a:pt x="112285" y="92795"/>
                  </a:cubicBezTo>
                  <a:cubicBezTo>
                    <a:pt x="112285" y="95031"/>
                    <a:pt x="110285" y="108447"/>
                    <a:pt x="107142" y="117763"/>
                  </a:cubicBezTo>
                  <a:cubicBezTo>
                    <a:pt x="109142" y="117391"/>
                    <a:pt x="111428" y="117391"/>
                    <a:pt x="113428" y="117018"/>
                  </a:cubicBezTo>
                  <a:cubicBezTo>
                    <a:pt x="114571" y="112173"/>
                    <a:pt x="115428" y="106583"/>
                    <a:pt x="116285" y="100248"/>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28" name="Shape 928"/>
            <p:cNvSpPr/>
            <p:nvPr/>
          </p:nvSpPr>
          <p:spPr>
            <a:xfrm>
              <a:off x="5170487" y="1958182"/>
              <a:ext cx="142800" cy="284100"/>
            </a:xfrm>
            <a:custGeom>
              <a:avLst/>
              <a:gdLst/>
              <a:ahLst/>
              <a:cxnLst/>
              <a:rect l="0" t="0" r="0" b="0"/>
              <a:pathLst>
                <a:path w="120000" h="120000" extrusionOk="0">
                  <a:moveTo>
                    <a:pt x="112000" y="0"/>
                  </a:moveTo>
                  <a:lnTo>
                    <a:pt x="120000" y="18770"/>
                  </a:lnTo>
                  <a:lnTo>
                    <a:pt x="93333" y="120000"/>
                  </a:lnTo>
                  <a:lnTo>
                    <a:pt x="0" y="70391"/>
                  </a:lnTo>
                  <a:lnTo>
                    <a:pt x="112000"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29" name="Shape 929"/>
            <p:cNvSpPr/>
            <p:nvPr/>
          </p:nvSpPr>
          <p:spPr>
            <a:xfrm>
              <a:off x="5170487" y="1958182"/>
              <a:ext cx="142800" cy="284100"/>
            </a:xfrm>
            <a:custGeom>
              <a:avLst/>
              <a:gdLst/>
              <a:ahLst/>
              <a:cxnLst/>
              <a:rect l="0" t="0" r="0" b="0"/>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30" name="Shape 930"/>
            <p:cNvSpPr/>
            <p:nvPr/>
          </p:nvSpPr>
          <p:spPr>
            <a:xfrm>
              <a:off x="5170487" y="2124868"/>
              <a:ext cx="0" cy="0"/>
            </a:xfrm>
            <a:custGeom>
              <a:avLst/>
              <a:gdLst/>
              <a:ahLst/>
              <a:cxnLst/>
              <a:rect l="0" t="0" r="0" b="0"/>
              <a:pathLst>
                <a:path w="120000" h="120000" extrusionOk="0">
                  <a:moveTo>
                    <a:pt x="0" y="0"/>
                  </a:moveTo>
                  <a:lnTo>
                    <a:pt x="0" y="0"/>
                  </a:lnTo>
                  <a:lnTo>
                    <a:pt x="0" y="0"/>
                  </a:lnTo>
                  <a:close/>
                </a:path>
              </a:pathLst>
            </a:custGeom>
            <a:solidFill>
              <a:srgbClr val="30303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31" name="Shape 931"/>
            <p:cNvSpPr/>
            <p:nvPr/>
          </p:nvSpPr>
          <p:spPr>
            <a:xfrm>
              <a:off x="5170487" y="2124868"/>
              <a:ext cx="0" cy="0"/>
            </a:xfrm>
            <a:custGeom>
              <a:avLst/>
              <a:gdLst/>
              <a:ahLst/>
              <a:cxnLst/>
              <a:rect l="0" t="0" r="0" b="0"/>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32" name="Shape 932"/>
            <p:cNvSpPr/>
            <p:nvPr/>
          </p:nvSpPr>
          <p:spPr>
            <a:xfrm>
              <a:off x="5035550" y="1953418"/>
              <a:ext cx="268200" cy="171300"/>
            </a:xfrm>
            <a:custGeom>
              <a:avLst/>
              <a:gdLst/>
              <a:ahLst/>
              <a:cxnLst/>
              <a:rect l="0" t="0" r="0" b="0"/>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E9BE9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33" name="Shape 933"/>
            <p:cNvSpPr/>
            <p:nvPr/>
          </p:nvSpPr>
          <p:spPr>
            <a:xfrm>
              <a:off x="5035550" y="1953418"/>
              <a:ext cx="268200" cy="171300"/>
            </a:xfrm>
            <a:custGeom>
              <a:avLst/>
              <a:gdLst/>
              <a:ahLst/>
              <a:cxnLst/>
              <a:rect l="0" t="0" r="0" b="0"/>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34" name="Shape 934"/>
            <p:cNvSpPr/>
            <p:nvPr/>
          </p:nvSpPr>
          <p:spPr>
            <a:xfrm>
              <a:off x="5145087" y="2237582"/>
              <a:ext cx="49200" cy="1500"/>
            </a:xfrm>
            <a:prstGeom prst="rect">
              <a:avLst/>
            </a:prstGeom>
            <a:solidFill>
              <a:srgbClr val="2E2E2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35" name="Shape 935"/>
            <p:cNvSpPr/>
            <p:nvPr/>
          </p:nvSpPr>
          <p:spPr>
            <a:xfrm>
              <a:off x="5145087" y="22375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36" name="Shape 936"/>
            <p:cNvSpPr/>
            <p:nvPr/>
          </p:nvSpPr>
          <p:spPr>
            <a:xfrm>
              <a:off x="5011737" y="1745457"/>
              <a:ext cx="315900" cy="45900"/>
            </a:xfrm>
            <a:custGeom>
              <a:avLst/>
              <a:gdLst/>
              <a:ahLst/>
              <a:cxnLst/>
              <a:rect l="0" t="0" r="0" b="0"/>
              <a:pathLst>
                <a:path w="120000" h="120000" extrusionOk="0">
                  <a:moveTo>
                    <a:pt x="63959" y="0"/>
                  </a:moveTo>
                  <a:cubicBezTo>
                    <a:pt x="61522" y="0"/>
                    <a:pt x="60304" y="20689"/>
                    <a:pt x="60304" y="20689"/>
                  </a:cubicBezTo>
                  <a:cubicBezTo>
                    <a:pt x="60304" y="20689"/>
                    <a:pt x="58477" y="0"/>
                    <a:pt x="56040" y="0"/>
                  </a:cubicBezTo>
                  <a:cubicBezTo>
                    <a:pt x="47512" y="0"/>
                    <a:pt x="10355" y="24827"/>
                    <a:pt x="0" y="120000"/>
                  </a:cubicBezTo>
                  <a:cubicBezTo>
                    <a:pt x="0" y="120000"/>
                    <a:pt x="51776" y="111724"/>
                    <a:pt x="54822" y="107586"/>
                  </a:cubicBezTo>
                  <a:cubicBezTo>
                    <a:pt x="57258" y="99310"/>
                    <a:pt x="60304" y="62068"/>
                    <a:pt x="60304" y="62068"/>
                  </a:cubicBezTo>
                  <a:cubicBezTo>
                    <a:pt x="60304" y="62068"/>
                    <a:pt x="62741" y="99310"/>
                    <a:pt x="65177" y="107586"/>
                  </a:cubicBezTo>
                  <a:cubicBezTo>
                    <a:pt x="68223" y="111724"/>
                    <a:pt x="120000" y="120000"/>
                    <a:pt x="120000" y="120000"/>
                  </a:cubicBezTo>
                  <a:cubicBezTo>
                    <a:pt x="109644" y="24827"/>
                    <a:pt x="73096" y="0"/>
                    <a:pt x="63959" y="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37" name="Shape 937"/>
            <p:cNvSpPr/>
            <p:nvPr/>
          </p:nvSpPr>
          <p:spPr>
            <a:xfrm>
              <a:off x="3454400" y="1994693"/>
              <a:ext cx="1247700" cy="56520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38" name="Shape 938"/>
            <p:cNvSpPr/>
            <p:nvPr/>
          </p:nvSpPr>
          <p:spPr>
            <a:xfrm>
              <a:off x="3454400" y="1994693"/>
              <a:ext cx="1247700" cy="56520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39" name="Shape 939"/>
            <p:cNvSpPr/>
            <p:nvPr/>
          </p:nvSpPr>
          <p:spPr>
            <a:xfrm>
              <a:off x="3944937" y="1588294"/>
              <a:ext cx="266700" cy="560400"/>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40" name="Shape 940"/>
            <p:cNvSpPr/>
            <p:nvPr/>
          </p:nvSpPr>
          <p:spPr>
            <a:xfrm>
              <a:off x="3767137" y="1553369"/>
              <a:ext cx="112800" cy="163500"/>
            </a:xfrm>
            <a:custGeom>
              <a:avLst/>
              <a:gdLst/>
              <a:ahLst/>
              <a:cxnLst/>
              <a:rect l="0" t="0" r="0" b="0"/>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41" name="Shape 941"/>
            <p:cNvSpPr/>
            <p:nvPr/>
          </p:nvSpPr>
          <p:spPr>
            <a:xfrm>
              <a:off x="4275137" y="1553369"/>
              <a:ext cx="112800" cy="163500"/>
            </a:xfrm>
            <a:custGeom>
              <a:avLst/>
              <a:gdLst/>
              <a:ahLst/>
              <a:cxnLst/>
              <a:rect l="0" t="0" r="0" b="0"/>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42" name="Shape 942"/>
            <p:cNvSpPr/>
            <p:nvPr/>
          </p:nvSpPr>
          <p:spPr>
            <a:xfrm>
              <a:off x="3944937" y="1902618"/>
              <a:ext cx="266700" cy="92100"/>
            </a:xfrm>
            <a:custGeom>
              <a:avLst/>
              <a:gdLst/>
              <a:ahLst/>
              <a:cxnLst/>
              <a:rect l="0" t="0" r="0" b="0"/>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78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43" name="Shape 943"/>
            <p:cNvSpPr/>
            <p:nvPr/>
          </p:nvSpPr>
          <p:spPr>
            <a:xfrm>
              <a:off x="3667125" y="1205707"/>
              <a:ext cx="822300" cy="758700"/>
            </a:xfrm>
            <a:custGeom>
              <a:avLst/>
              <a:gdLst/>
              <a:ahLst/>
              <a:cxnLst/>
              <a:rect l="0" t="0" r="0" b="0"/>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44" name="Shape 944"/>
            <p:cNvSpPr/>
            <p:nvPr/>
          </p:nvSpPr>
          <p:spPr>
            <a:xfrm>
              <a:off x="3762375" y="1108869"/>
              <a:ext cx="649200" cy="582600"/>
            </a:xfrm>
            <a:custGeom>
              <a:avLst/>
              <a:gdLst/>
              <a:ahLst/>
              <a:cxnLst/>
              <a:rect l="0" t="0" r="0" b="0"/>
              <a:pathLst>
                <a:path w="120000" h="120000" extrusionOk="0">
                  <a:moveTo>
                    <a:pt x="92673" y="22479"/>
                  </a:moveTo>
                  <a:cubicBezTo>
                    <a:pt x="66831" y="0"/>
                    <a:pt x="27029" y="13223"/>
                    <a:pt x="15148" y="32066"/>
                  </a:cubicBezTo>
                  <a:cubicBezTo>
                    <a:pt x="0" y="55537"/>
                    <a:pt x="5346" y="91239"/>
                    <a:pt x="8910" y="118016"/>
                  </a:cubicBezTo>
                  <a:cubicBezTo>
                    <a:pt x="8910" y="118016"/>
                    <a:pt x="8910" y="118016"/>
                    <a:pt x="8910" y="118016"/>
                  </a:cubicBezTo>
                  <a:cubicBezTo>
                    <a:pt x="8910" y="118347"/>
                    <a:pt x="8910" y="118677"/>
                    <a:pt x="9207" y="119008"/>
                  </a:cubicBezTo>
                  <a:cubicBezTo>
                    <a:pt x="9207" y="119008"/>
                    <a:pt x="9504" y="119669"/>
                    <a:pt x="9801" y="120000"/>
                  </a:cubicBezTo>
                  <a:cubicBezTo>
                    <a:pt x="9801" y="120000"/>
                    <a:pt x="10693" y="120000"/>
                    <a:pt x="10990" y="119669"/>
                  </a:cubicBezTo>
                  <a:cubicBezTo>
                    <a:pt x="11287" y="119669"/>
                    <a:pt x="11287" y="119338"/>
                    <a:pt x="11287" y="119338"/>
                  </a:cubicBezTo>
                  <a:cubicBezTo>
                    <a:pt x="11287" y="117024"/>
                    <a:pt x="11287" y="112396"/>
                    <a:pt x="11287" y="112066"/>
                  </a:cubicBezTo>
                  <a:cubicBezTo>
                    <a:pt x="10990" y="108429"/>
                    <a:pt x="10099" y="105123"/>
                    <a:pt x="9801" y="101487"/>
                  </a:cubicBezTo>
                  <a:cubicBezTo>
                    <a:pt x="12178" y="84297"/>
                    <a:pt x="19306" y="80991"/>
                    <a:pt x="22871" y="60495"/>
                  </a:cubicBezTo>
                  <a:cubicBezTo>
                    <a:pt x="23762" y="59173"/>
                    <a:pt x="24653" y="57851"/>
                    <a:pt x="25544" y="56528"/>
                  </a:cubicBezTo>
                  <a:cubicBezTo>
                    <a:pt x="26435" y="55206"/>
                    <a:pt x="27623" y="53553"/>
                    <a:pt x="28811" y="52231"/>
                  </a:cubicBezTo>
                  <a:cubicBezTo>
                    <a:pt x="29405" y="51900"/>
                    <a:pt x="30000" y="51570"/>
                    <a:pt x="30594" y="50909"/>
                  </a:cubicBezTo>
                  <a:cubicBezTo>
                    <a:pt x="44554" y="45289"/>
                    <a:pt x="58811" y="52231"/>
                    <a:pt x="71881" y="57851"/>
                  </a:cubicBezTo>
                  <a:cubicBezTo>
                    <a:pt x="76930" y="60165"/>
                    <a:pt x="77524" y="50247"/>
                    <a:pt x="83168" y="49917"/>
                  </a:cubicBezTo>
                  <a:cubicBezTo>
                    <a:pt x="85544" y="49586"/>
                    <a:pt x="90297" y="58512"/>
                    <a:pt x="92376" y="58181"/>
                  </a:cubicBezTo>
                  <a:cubicBezTo>
                    <a:pt x="111980" y="55867"/>
                    <a:pt x="103663" y="88925"/>
                    <a:pt x="106930" y="104132"/>
                  </a:cubicBezTo>
                  <a:cubicBezTo>
                    <a:pt x="106336" y="106776"/>
                    <a:pt x="106039" y="109421"/>
                    <a:pt x="105742" y="112066"/>
                  </a:cubicBezTo>
                  <a:cubicBezTo>
                    <a:pt x="105742" y="112396"/>
                    <a:pt x="105742" y="117024"/>
                    <a:pt x="105742" y="119338"/>
                  </a:cubicBezTo>
                  <a:cubicBezTo>
                    <a:pt x="105742" y="119338"/>
                    <a:pt x="105742" y="119669"/>
                    <a:pt x="106039" y="119669"/>
                  </a:cubicBezTo>
                  <a:cubicBezTo>
                    <a:pt x="106336" y="120000"/>
                    <a:pt x="107227" y="120000"/>
                    <a:pt x="107227" y="120000"/>
                  </a:cubicBezTo>
                  <a:cubicBezTo>
                    <a:pt x="107524" y="119669"/>
                    <a:pt x="107821" y="119008"/>
                    <a:pt x="107821" y="119008"/>
                  </a:cubicBezTo>
                  <a:cubicBezTo>
                    <a:pt x="108118" y="117685"/>
                    <a:pt x="108118" y="117024"/>
                    <a:pt x="108118" y="116033"/>
                  </a:cubicBezTo>
                  <a:cubicBezTo>
                    <a:pt x="108415" y="114710"/>
                    <a:pt x="108415" y="113057"/>
                    <a:pt x="108712" y="111735"/>
                  </a:cubicBezTo>
                  <a:cubicBezTo>
                    <a:pt x="112574" y="95206"/>
                    <a:pt x="120000" y="29421"/>
                    <a:pt x="92673" y="22479"/>
                  </a:cubicBezTo>
                  <a:close/>
                  <a:moveTo>
                    <a:pt x="53465" y="44628"/>
                  </a:moveTo>
                  <a:cubicBezTo>
                    <a:pt x="53168" y="44628"/>
                    <a:pt x="52574" y="44297"/>
                    <a:pt x="52277" y="44297"/>
                  </a:cubicBezTo>
                  <a:cubicBezTo>
                    <a:pt x="52871" y="44297"/>
                    <a:pt x="53465" y="44628"/>
                    <a:pt x="54059" y="44628"/>
                  </a:cubicBezTo>
                  <a:cubicBezTo>
                    <a:pt x="54059" y="44628"/>
                    <a:pt x="53762" y="44628"/>
                    <a:pt x="53465"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45" name="Shape 945"/>
            <p:cNvSpPr/>
            <p:nvPr/>
          </p:nvSpPr>
          <p:spPr>
            <a:xfrm>
              <a:off x="4052887" y="2237582"/>
              <a:ext cx="50700" cy="1500"/>
            </a:xfrm>
            <a:prstGeom prst="rect">
              <a:avLst/>
            </a:prstGeom>
            <a:solidFill>
              <a:srgbClr val="B5323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46" name="Shape 946"/>
            <p:cNvSpPr/>
            <p:nvPr/>
          </p:nvSpPr>
          <p:spPr>
            <a:xfrm>
              <a:off x="4052887" y="2237582"/>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47" name="Shape 947"/>
            <p:cNvSpPr/>
            <p:nvPr/>
          </p:nvSpPr>
          <p:spPr>
            <a:xfrm>
              <a:off x="3640137" y="1173957"/>
              <a:ext cx="609600" cy="360300"/>
            </a:xfrm>
            <a:custGeom>
              <a:avLst/>
              <a:gdLst/>
              <a:ahLst/>
              <a:cxnLst/>
              <a:rect l="0" t="0" r="0" b="0"/>
              <a:pathLst>
                <a:path w="120000" h="120000" extrusionOk="0">
                  <a:moveTo>
                    <a:pt x="102000" y="27733"/>
                  </a:moveTo>
                  <a:cubicBezTo>
                    <a:pt x="102000" y="27733"/>
                    <a:pt x="78315" y="0"/>
                    <a:pt x="57473" y="14933"/>
                  </a:cubicBezTo>
                  <a:cubicBezTo>
                    <a:pt x="36315" y="29866"/>
                    <a:pt x="17684" y="35200"/>
                    <a:pt x="13263" y="25600"/>
                  </a:cubicBezTo>
                  <a:cubicBezTo>
                    <a:pt x="13263" y="25600"/>
                    <a:pt x="0" y="71466"/>
                    <a:pt x="24631" y="96000"/>
                  </a:cubicBezTo>
                  <a:cubicBezTo>
                    <a:pt x="48947" y="120000"/>
                    <a:pt x="76736" y="100800"/>
                    <a:pt x="84631" y="85866"/>
                  </a:cubicBezTo>
                  <a:cubicBezTo>
                    <a:pt x="92842" y="70933"/>
                    <a:pt x="105789" y="46933"/>
                    <a:pt x="113052" y="51733"/>
                  </a:cubicBezTo>
                  <a:cubicBezTo>
                    <a:pt x="120000" y="56533"/>
                    <a:pt x="102000" y="27733"/>
                    <a:pt x="102000" y="27733"/>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48" name="Shape 948"/>
            <p:cNvSpPr/>
            <p:nvPr/>
          </p:nvSpPr>
          <p:spPr>
            <a:xfrm>
              <a:off x="2844800" y="2547143"/>
              <a:ext cx="1247700" cy="56520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49" name="Shape 949"/>
            <p:cNvSpPr/>
            <p:nvPr/>
          </p:nvSpPr>
          <p:spPr>
            <a:xfrm>
              <a:off x="2844800" y="2547143"/>
              <a:ext cx="1247700" cy="565200"/>
            </a:xfrm>
            <a:custGeom>
              <a:avLst/>
              <a:gdLst/>
              <a:ahLst/>
              <a:cxnLst/>
              <a:rect l="0" t="0" r="0" b="0"/>
              <a:pathLst>
                <a:path w="120000" h="120000" extrusionOk="0">
                  <a:moveTo>
                    <a:pt x="48030" y="0"/>
                  </a:moveTo>
                  <a:cubicBezTo>
                    <a:pt x="21467" y="25568"/>
                    <a:pt x="13590"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50" name="Shape 950"/>
            <p:cNvSpPr/>
            <p:nvPr/>
          </p:nvSpPr>
          <p:spPr>
            <a:xfrm>
              <a:off x="3335337" y="2140743"/>
              <a:ext cx="266700" cy="560400"/>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51" name="Shape 951"/>
            <p:cNvSpPr/>
            <p:nvPr/>
          </p:nvSpPr>
          <p:spPr>
            <a:xfrm>
              <a:off x="3157538" y="2105818"/>
              <a:ext cx="112800" cy="163500"/>
            </a:xfrm>
            <a:custGeom>
              <a:avLst/>
              <a:gdLst/>
              <a:ahLst/>
              <a:cxnLst/>
              <a:rect l="0" t="0" r="0" b="0"/>
              <a:pathLst>
                <a:path w="120000" h="120000" extrusionOk="0">
                  <a:moveTo>
                    <a:pt x="34285" y="5882"/>
                  </a:moveTo>
                  <a:cubicBezTo>
                    <a:pt x="58285" y="0"/>
                    <a:pt x="90857" y="20000"/>
                    <a:pt x="104571" y="49411"/>
                  </a:cubicBezTo>
                  <a:cubicBezTo>
                    <a:pt x="120000" y="78823"/>
                    <a:pt x="111428" y="108235"/>
                    <a:pt x="85714" y="114117"/>
                  </a:cubicBezTo>
                  <a:cubicBezTo>
                    <a:pt x="60000" y="120000"/>
                    <a:pt x="29142" y="100000"/>
                    <a:pt x="13714" y="70588"/>
                  </a:cubicBezTo>
                  <a:cubicBezTo>
                    <a:pt x="0" y="40000"/>
                    <a:pt x="8571" y="11764"/>
                    <a:pt x="34285"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52" name="Shape 952"/>
            <p:cNvSpPr/>
            <p:nvPr/>
          </p:nvSpPr>
          <p:spPr>
            <a:xfrm>
              <a:off x="3665537" y="2105818"/>
              <a:ext cx="112800" cy="163500"/>
            </a:xfrm>
            <a:custGeom>
              <a:avLst/>
              <a:gdLst/>
              <a:ahLst/>
              <a:cxnLst/>
              <a:rect l="0" t="0" r="0" b="0"/>
              <a:pathLst>
                <a:path w="120000" h="120000" extrusionOk="0">
                  <a:moveTo>
                    <a:pt x="87428" y="5882"/>
                  </a:moveTo>
                  <a:cubicBezTo>
                    <a:pt x="61714" y="0"/>
                    <a:pt x="29142" y="20000"/>
                    <a:pt x="15428" y="49411"/>
                  </a:cubicBezTo>
                  <a:cubicBezTo>
                    <a:pt x="0" y="78823"/>
                    <a:pt x="10285" y="108235"/>
                    <a:pt x="34285" y="114117"/>
                  </a:cubicBezTo>
                  <a:cubicBezTo>
                    <a:pt x="60000" y="120000"/>
                    <a:pt x="92571" y="100000"/>
                    <a:pt x="106285" y="70588"/>
                  </a:cubicBezTo>
                  <a:cubicBezTo>
                    <a:pt x="120000" y="40000"/>
                    <a:pt x="111428" y="11764"/>
                    <a:pt x="87428" y="5882"/>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53" name="Shape 953"/>
            <p:cNvSpPr/>
            <p:nvPr/>
          </p:nvSpPr>
          <p:spPr>
            <a:xfrm>
              <a:off x="3543300" y="2550318"/>
              <a:ext cx="234900" cy="561900"/>
            </a:xfrm>
            <a:custGeom>
              <a:avLst/>
              <a:gdLst/>
              <a:ahLst/>
              <a:cxnLst/>
              <a:rect l="0" t="0" r="0" b="0"/>
              <a:pathLst>
                <a:path w="120000" h="120000" extrusionOk="0">
                  <a:moveTo>
                    <a:pt x="30000" y="0"/>
                  </a:moveTo>
                  <a:lnTo>
                    <a:pt x="30000" y="13220"/>
                  </a:lnTo>
                  <a:lnTo>
                    <a:pt x="0" y="119999"/>
                  </a:lnTo>
                  <a:lnTo>
                    <a:pt x="51891" y="119999"/>
                  </a:lnTo>
                  <a:lnTo>
                    <a:pt x="107027" y="72542"/>
                  </a:lnTo>
                  <a:lnTo>
                    <a:pt x="54324" y="57288"/>
                  </a:lnTo>
                  <a:lnTo>
                    <a:pt x="120000" y="44745"/>
                  </a:lnTo>
                  <a:lnTo>
                    <a:pt x="65675" y="6779"/>
                  </a:lnTo>
                  <a:lnTo>
                    <a:pt x="3000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54" name="Shape 954"/>
            <p:cNvSpPr/>
            <p:nvPr/>
          </p:nvSpPr>
          <p:spPr>
            <a:xfrm>
              <a:off x="3057525" y="1758157"/>
              <a:ext cx="822300" cy="758700"/>
            </a:xfrm>
            <a:custGeom>
              <a:avLst/>
              <a:gdLst/>
              <a:ahLst/>
              <a:cxnLst/>
              <a:rect l="0" t="0" r="0" b="0"/>
              <a:pathLst>
                <a:path w="120000" h="120000" extrusionOk="0">
                  <a:moveTo>
                    <a:pt x="60116" y="0"/>
                  </a:moveTo>
                  <a:cubicBezTo>
                    <a:pt x="0" y="0"/>
                    <a:pt x="22923"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6C8A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55" name="Shape 955"/>
            <p:cNvSpPr/>
            <p:nvPr/>
          </p:nvSpPr>
          <p:spPr>
            <a:xfrm>
              <a:off x="3194050" y="2169318"/>
              <a:ext cx="547800" cy="347700"/>
            </a:xfrm>
            <a:custGeom>
              <a:avLst/>
              <a:gdLst/>
              <a:ahLst/>
              <a:cxnLst/>
              <a:rect l="0" t="0" r="0" b="0"/>
              <a:pathLst>
                <a:path w="120000" h="120000" extrusionOk="0">
                  <a:moveTo>
                    <a:pt x="118596" y="2211"/>
                  </a:moveTo>
                  <a:cubicBezTo>
                    <a:pt x="118245" y="4976"/>
                    <a:pt x="117894" y="7188"/>
                    <a:pt x="117894" y="7188"/>
                  </a:cubicBezTo>
                  <a:cubicBezTo>
                    <a:pt x="117894" y="7188"/>
                    <a:pt x="109824" y="50322"/>
                    <a:pt x="102807" y="63594"/>
                  </a:cubicBezTo>
                  <a:cubicBezTo>
                    <a:pt x="89473" y="89585"/>
                    <a:pt x="71929" y="105622"/>
                    <a:pt x="60350" y="106175"/>
                  </a:cubicBezTo>
                  <a:cubicBezTo>
                    <a:pt x="48421" y="106175"/>
                    <a:pt x="31228" y="91244"/>
                    <a:pt x="17894" y="65806"/>
                  </a:cubicBezTo>
                  <a:cubicBezTo>
                    <a:pt x="12631" y="55852"/>
                    <a:pt x="2807" y="11059"/>
                    <a:pt x="2456" y="7188"/>
                  </a:cubicBezTo>
                  <a:cubicBezTo>
                    <a:pt x="2456" y="4976"/>
                    <a:pt x="2105" y="2211"/>
                    <a:pt x="1754" y="0"/>
                  </a:cubicBezTo>
                  <a:cubicBezTo>
                    <a:pt x="0" y="0"/>
                    <a:pt x="0" y="19354"/>
                    <a:pt x="0" y="19354"/>
                  </a:cubicBezTo>
                  <a:cubicBezTo>
                    <a:pt x="2456" y="42027"/>
                    <a:pt x="4561" y="56405"/>
                    <a:pt x="10175" y="69124"/>
                  </a:cubicBezTo>
                  <a:cubicBezTo>
                    <a:pt x="18947" y="88479"/>
                    <a:pt x="44210" y="120000"/>
                    <a:pt x="59649" y="120000"/>
                  </a:cubicBezTo>
                  <a:cubicBezTo>
                    <a:pt x="75087" y="120000"/>
                    <a:pt x="100000" y="88479"/>
                    <a:pt x="109122" y="69124"/>
                  </a:cubicBezTo>
                  <a:cubicBezTo>
                    <a:pt x="114736" y="56405"/>
                    <a:pt x="116140" y="39815"/>
                    <a:pt x="119298" y="16589"/>
                  </a:cubicBezTo>
                  <a:cubicBezTo>
                    <a:pt x="119298" y="16589"/>
                    <a:pt x="120000" y="2211"/>
                    <a:pt x="118596" y="2211"/>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56" name="Shape 956"/>
            <p:cNvSpPr/>
            <p:nvPr/>
          </p:nvSpPr>
          <p:spPr>
            <a:xfrm>
              <a:off x="3222625" y="2077243"/>
              <a:ext cx="504900" cy="184200"/>
            </a:xfrm>
            <a:custGeom>
              <a:avLst/>
              <a:gdLst/>
              <a:ahLst/>
              <a:cxnLst/>
              <a:rect l="0" t="0" r="0" b="0"/>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57" name="Shape 957"/>
            <p:cNvSpPr/>
            <p:nvPr/>
          </p:nvSpPr>
          <p:spPr>
            <a:xfrm>
              <a:off x="2670969" y="2516189"/>
              <a:ext cx="690600" cy="960300"/>
            </a:xfrm>
            <a:custGeom>
              <a:avLst/>
              <a:gdLst/>
              <a:ahLst/>
              <a:cxnLst/>
              <a:rect l="0" t="0" r="0" b="0"/>
              <a:pathLst>
                <a:path w="120000" h="120000" extrusionOk="0">
                  <a:moveTo>
                    <a:pt x="43255" y="11036"/>
                  </a:moveTo>
                  <a:cubicBezTo>
                    <a:pt x="47720" y="5217"/>
                    <a:pt x="82883" y="0"/>
                    <a:pt x="97116" y="20668"/>
                  </a:cubicBezTo>
                  <a:cubicBezTo>
                    <a:pt x="111627" y="41538"/>
                    <a:pt x="104372" y="48762"/>
                    <a:pt x="112186" y="55986"/>
                  </a:cubicBezTo>
                  <a:cubicBezTo>
                    <a:pt x="120000" y="63411"/>
                    <a:pt x="101581" y="120000"/>
                    <a:pt x="57209" y="119799"/>
                  </a:cubicBezTo>
                  <a:cubicBezTo>
                    <a:pt x="10046" y="119598"/>
                    <a:pt x="0" y="65418"/>
                    <a:pt x="9209" y="54581"/>
                  </a:cubicBezTo>
                  <a:cubicBezTo>
                    <a:pt x="18697" y="43545"/>
                    <a:pt x="10325" y="11036"/>
                    <a:pt x="43255" y="11036"/>
                  </a:cubicBezTo>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58" name="Shape 958"/>
            <p:cNvSpPr/>
            <p:nvPr/>
          </p:nvSpPr>
          <p:spPr>
            <a:xfrm>
              <a:off x="2415382" y="3375026"/>
              <a:ext cx="1184400" cy="442800"/>
            </a:xfrm>
            <a:custGeom>
              <a:avLst/>
              <a:gdLst/>
              <a:ahLst/>
              <a:cxnLst/>
              <a:rect l="0" t="0" r="0" b="0"/>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close/>
                </a:path>
              </a:pathLst>
            </a:custGeom>
            <a:solidFill>
              <a:srgbClr val="7491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59" name="Shape 959"/>
            <p:cNvSpPr/>
            <p:nvPr/>
          </p:nvSpPr>
          <p:spPr>
            <a:xfrm>
              <a:off x="2888457" y="3375026"/>
              <a:ext cx="238200" cy="442800"/>
            </a:xfrm>
            <a:custGeom>
              <a:avLst/>
              <a:gdLst/>
              <a:ahLst/>
              <a:cxnLst/>
              <a:rect l="0" t="0" r="0" b="0"/>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60" name="Shape 960"/>
            <p:cNvSpPr/>
            <p:nvPr/>
          </p:nvSpPr>
          <p:spPr>
            <a:xfrm>
              <a:off x="2890044" y="2976564"/>
              <a:ext cx="234900" cy="571500"/>
            </a:xfrm>
            <a:custGeom>
              <a:avLst/>
              <a:gdLst/>
              <a:ahLst/>
              <a:cxnLst/>
              <a:rect l="0" t="0" r="0" b="0"/>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nvGrpSpPr>
            <p:cNvPr id="961" name="Shape 961"/>
            <p:cNvGrpSpPr/>
            <p:nvPr/>
          </p:nvGrpSpPr>
          <p:grpSpPr>
            <a:xfrm>
              <a:off x="3186172" y="2302669"/>
              <a:ext cx="468241" cy="828602"/>
              <a:chOff x="2548790" y="2218531"/>
              <a:chExt cx="468241" cy="828602"/>
            </a:xfrm>
          </p:grpSpPr>
          <p:grpSp>
            <p:nvGrpSpPr>
              <p:cNvPr id="962" name="Shape 962"/>
              <p:cNvGrpSpPr/>
              <p:nvPr/>
            </p:nvGrpSpPr>
            <p:grpSpPr>
              <a:xfrm>
                <a:off x="2663031" y="2218531"/>
                <a:ext cx="354000" cy="827113"/>
                <a:chOff x="2291616" y="2152650"/>
                <a:chExt cx="354000" cy="827113"/>
              </a:xfrm>
            </p:grpSpPr>
            <p:sp>
              <p:nvSpPr>
                <p:cNvPr id="963" name="Shape 963"/>
                <p:cNvSpPr/>
                <p:nvPr/>
              </p:nvSpPr>
              <p:spPr>
                <a:xfrm>
                  <a:off x="2291616" y="2544763"/>
                  <a:ext cx="354000" cy="435000"/>
                </a:xfrm>
                <a:custGeom>
                  <a:avLst/>
                  <a:gdLst/>
                  <a:ahLst/>
                  <a:cxnLst/>
                  <a:rect l="0" t="0" r="0" b="0"/>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64" name="Shape 964"/>
                <p:cNvSpPr/>
                <p:nvPr/>
              </p:nvSpPr>
              <p:spPr>
                <a:xfrm>
                  <a:off x="2420203" y="2544763"/>
                  <a:ext cx="114300" cy="112800"/>
                </a:xfrm>
                <a:custGeom>
                  <a:avLst/>
                  <a:gdLst/>
                  <a:ahLst/>
                  <a:cxnLst/>
                  <a:rect l="0" t="0" r="0" b="0"/>
                  <a:pathLst>
                    <a:path w="120000" h="120000" extrusionOk="0">
                      <a:moveTo>
                        <a:pt x="0" y="66857"/>
                      </a:moveTo>
                      <a:cubicBezTo>
                        <a:pt x="33802" y="120000"/>
                        <a:pt x="33802" y="120000"/>
                        <a:pt x="33802" y="120000"/>
                      </a:cubicBezTo>
                      <a:cubicBezTo>
                        <a:pt x="50704" y="120000"/>
                        <a:pt x="69295" y="120000"/>
                        <a:pt x="86197" y="120000"/>
                      </a:cubicBezTo>
                      <a:cubicBezTo>
                        <a:pt x="120000" y="66857"/>
                        <a:pt x="120000" y="66857"/>
                        <a:pt x="120000" y="66857"/>
                      </a:cubicBezTo>
                      <a:cubicBezTo>
                        <a:pt x="60845" y="0"/>
                        <a:pt x="60845" y="0"/>
                        <a:pt x="60845" y="0"/>
                      </a:cubicBezTo>
                      <a:cubicBezTo>
                        <a:pt x="0" y="66857"/>
                        <a:pt x="0" y="66857"/>
                        <a:pt x="0" y="66857"/>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65" name="Shape 965"/>
                <p:cNvSpPr/>
                <p:nvPr/>
              </p:nvSpPr>
              <p:spPr>
                <a:xfrm>
                  <a:off x="2405916" y="2657475"/>
                  <a:ext cx="142800" cy="322200"/>
                </a:xfrm>
                <a:custGeom>
                  <a:avLst/>
                  <a:gdLst/>
                  <a:ahLst/>
                  <a:cxnLst/>
                  <a:rect l="0" t="0" r="0" b="0"/>
                  <a:pathLst>
                    <a:path w="120000" h="120000" extrusionOk="0">
                      <a:moveTo>
                        <a:pt x="38666" y="0"/>
                      </a:moveTo>
                      <a:lnTo>
                        <a:pt x="0" y="120000"/>
                      </a:lnTo>
                      <a:lnTo>
                        <a:pt x="120000" y="120000"/>
                      </a:lnTo>
                      <a:lnTo>
                        <a:pt x="81333" y="0"/>
                      </a:lnTo>
                      <a:lnTo>
                        <a:pt x="38666" y="0"/>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66" name="Shape 966"/>
                <p:cNvSpPr/>
                <p:nvPr/>
              </p:nvSpPr>
              <p:spPr>
                <a:xfrm>
                  <a:off x="2405916" y="2657475"/>
                  <a:ext cx="142800" cy="322200"/>
                </a:xfrm>
                <a:custGeom>
                  <a:avLst/>
                  <a:gdLst/>
                  <a:ahLst/>
                  <a:cxnLst/>
                  <a:rect l="0" t="0" r="0" b="0"/>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67" name="Shape 967"/>
                <p:cNvSpPr/>
                <p:nvPr/>
              </p:nvSpPr>
              <p:spPr>
                <a:xfrm>
                  <a:off x="2331303" y="2378075"/>
                  <a:ext cx="146100" cy="282600"/>
                </a:xfrm>
                <a:custGeom>
                  <a:avLst/>
                  <a:gdLst/>
                  <a:ahLst/>
                  <a:cxnLst/>
                  <a:rect l="0" t="0" r="0" b="0"/>
                  <a:pathLst>
                    <a:path w="120000" h="120000" extrusionOk="0">
                      <a:moveTo>
                        <a:pt x="10434" y="0"/>
                      </a:moveTo>
                      <a:lnTo>
                        <a:pt x="0" y="18876"/>
                      </a:lnTo>
                      <a:lnTo>
                        <a:pt x="27391" y="120000"/>
                      </a:lnTo>
                      <a:lnTo>
                        <a:pt x="120000" y="70786"/>
                      </a:lnTo>
                      <a:lnTo>
                        <a:pt x="10434"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68" name="Shape 968"/>
                <p:cNvSpPr/>
                <p:nvPr/>
              </p:nvSpPr>
              <p:spPr>
                <a:xfrm>
                  <a:off x="2331303" y="2378075"/>
                  <a:ext cx="146100" cy="282600"/>
                </a:xfrm>
                <a:custGeom>
                  <a:avLst/>
                  <a:gdLst/>
                  <a:ahLst/>
                  <a:cxnLst/>
                  <a:rect l="0" t="0" r="0" b="0"/>
                  <a:pathLst>
                    <a:path w="120000" h="120000" extrusionOk="0">
                      <a:moveTo>
                        <a:pt x="10434" y="0"/>
                      </a:moveTo>
                      <a:lnTo>
                        <a:pt x="0" y="18876"/>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69" name="Shape 969"/>
                <p:cNvSpPr/>
                <p:nvPr/>
              </p:nvSpPr>
              <p:spPr>
                <a:xfrm>
                  <a:off x="2344003" y="2322513"/>
                  <a:ext cx="266700" cy="92100"/>
                </a:xfrm>
                <a:custGeom>
                  <a:avLst/>
                  <a:gdLst/>
                  <a:ahLst/>
                  <a:cxnLst/>
                  <a:rect l="0" t="0" r="0" b="0"/>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0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70" name="Shape 970"/>
                <p:cNvSpPr/>
                <p:nvPr/>
              </p:nvSpPr>
              <p:spPr>
                <a:xfrm>
                  <a:off x="2477353" y="2378075"/>
                  <a:ext cx="142800" cy="284100"/>
                </a:xfrm>
                <a:custGeom>
                  <a:avLst/>
                  <a:gdLst/>
                  <a:ahLst/>
                  <a:cxnLst/>
                  <a:rect l="0" t="0" r="0" b="0"/>
                  <a:pathLst>
                    <a:path w="120000" h="120000" extrusionOk="0">
                      <a:moveTo>
                        <a:pt x="112000" y="0"/>
                      </a:moveTo>
                      <a:lnTo>
                        <a:pt x="120000" y="18770"/>
                      </a:lnTo>
                      <a:lnTo>
                        <a:pt x="93333" y="120000"/>
                      </a:lnTo>
                      <a:lnTo>
                        <a:pt x="0" y="70391"/>
                      </a:lnTo>
                      <a:lnTo>
                        <a:pt x="112000"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71" name="Shape 971"/>
                <p:cNvSpPr/>
                <p:nvPr/>
              </p:nvSpPr>
              <p:spPr>
                <a:xfrm>
                  <a:off x="2477353" y="2378075"/>
                  <a:ext cx="142800" cy="284100"/>
                </a:xfrm>
                <a:custGeom>
                  <a:avLst/>
                  <a:gdLst/>
                  <a:ahLst/>
                  <a:cxnLst/>
                  <a:rect l="0" t="0" r="0" b="0"/>
                  <a:pathLst>
                    <a:path w="120000" h="120000" extrusionOk="0">
                      <a:moveTo>
                        <a:pt x="112000" y="0"/>
                      </a:moveTo>
                      <a:lnTo>
                        <a:pt x="120000" y="18770"/>
                      </a:lnTo>
                      <a:lnTo>
                        <a:pt x="93333"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72" name="Shape 972"/>
                <p:cNvSpPr/>
                <p:nvPr/>
              </p:nvSpPr>
              <p:spPr>
                <a:xfrm>
                  <a:off x="2477353" y="2544763"/>
                  <a:ext cx="0" cy="0"/>
                </a:xfrm>
                <a:custGeom>
                  <a:avLst/>
                  <a:gdLst/>
                  <a:ahLst/>
                  <a:cxnLst/>
                  <a:rect l="0" t="0" r="0" b="0"/>
                  <a:pathLst>
                    <a:path w="120000" h="120000" extrusionOk="0">
                      <a:moveTo>
                        <a:pt x="0" y="0"/>
                      </a:moveTo>
                      <a:lnTo>
                        <a:pt x="0" y="0"/>
                      </a:lnTo>
                      <a:lnTo>
                        <a:pt x="0" y="0"/>
                      </a:lnTo>
                      <a:close/>
                    </a:path>
                  </a:pathLst>
                </a:custGeom>
                <a:solidFill>
                  <a:srgbClr val="E1E1E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73" name="Shape 973"/>
                <p:cNvSpPr/>
                <p:nvPr/>
              </p:nvSpPr>
              <p:spPr>
                <a:xfrm>
                  <a:off x="2477353" y="2544763"/>
                  <a:ext cx="0" cy="0"/>
                </a:xfrm>
                <a:custGeom>
                  <a:avLst/>
                  <a:gdLst/>
                  <a:ahLst/>
                  <a:cxnLst/>
                  <a:rect l="0" t="0" r="0" b="0"/>
                  <a:pathLst>
                    <a:path w="120000" h="120000" extrusionOk="0">
                      <a:moveTo>
                        <a:pt x="0" y="0"/>
                      </a:moveTo>
                      <a:lnTo>
                        <a:pt x="0" y="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74" name="Shape 974"/>
                <p:cNvSpPr/>
                <p:nvPr/>
              </p:nvSpPr>
              <p:spPr>
                <a:xfrm>
                  <a:off x="2344003" y="2373313"/>
                  <a:ext cx="266700" cy="171300"/>
                </a:xfrm>
                <a:custGeom>
                  <a:avLst/>
                  <a:gdLst/>
                  <a:ahLst/>
                  <a:cxnLst/>
                  <a:rect l="0" t="0" r="0" b="0"/>
                  <a:pathLst>
                    <a:path w="120000" h="120000" extrusionOk="0">
                      <a:moveTo>
                        <a:pt x="120000" y="0"/>
                      </a:moveTo>
                      <a:lnTo>
                        <a:pt x="60000" y="116666"/>
                      </a:lnTo>
                      <a:lnTo>
                        <a:pt x="0" y="0"/>
                      </a:lnTo>
                      <a:lnTo>
                        <a:pt x="0" y="3333"/>
                      </a:lnTo>
                      <a:lnTo>
                        <a:pt x="60000" y="120000"/>
                      </a:lnTo>
                      <a:lnTo>
                        <a:pt x="60000" y="120000"/>
                      </a:lnTo>
                      <a:lnTo>
                        <a:pt x="120000" y="3333"/>
                      </a:lnTo>
                      <a:lnTo>
                        <a:pt x="120000" y="0"/>
                      </a:lnTo>
                      <a:close/>
                    </a:path>
                  </a:pathLst>
                </a:custGeom>
                <a:solidFill>
                  <a:srgbClr val="E9BEA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75" name="Shape 975"/>
                <p:cNvSpPr/>
                <p:nvPr/>
              </p:nvSpPr>
              <p:spPr>
                <a:xfrm>
                  <a:off x="2344003" y="2373313"/>
                  <a:ext cx="266700" cy="171300"/>
                </a:xfrm>
                <a:custGeom>
                  <a:avLst/>
                  <a:gdLst/>
                  <a:ahLst/>
                  <a:cxnLst/>
                  <a:rect l="0" t="0" r="0" b="0"/>
                  <a:pathLst>
                    <a:path w="120000" h="120000" extrusionOk="0">
                      <a:moveTo>
                        <a:pt x="120000" y="0"/>
                      </a:moveTo>
                      <a:lnTo>
                        <a:pt x="60000" y="116666"/>
                      </a:lnTo>
                      <a:lnTo>
                        <a:pt x="0" y="0"/>
                      </a:lnTo>
                      <a:lnTo>
                        <a:pt x="0" y="3333"/>
                      </a:lnTo>
                      <a:lnTo>
                        <a:pt x="60000" y="120000"/>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76" name="Shape 976"/>
                <p:cNvSpPr/>
                <p:nvPr/>
              </p:nvSpPr>
              <p:spPr>
                <a:xfrm>
                  <a:off x="2451953" y="2657475"/>
                  <a:ext cx="50700" cy="1500"/>
                </a:xfrm>
                <a:custGeom>
                  <a:avLst/>
                  <a:gdLst/>
                  <a:ahLst/>
                  <a:cxnLst/>
                  <a:rect l="0" t="0" r="0" b="0"/>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77" name="Shape 977"/>
                <p:cNvSpPr/>
                <p:nvPr/>
              </p:nvSpPr>
              <p:spPr>
                <a:xfrm>
                  <a:off x="2451953" y="2657475"/>
                  <a:ext cx="50700" cy="1500"/>
                </a:xfrm>
                <a:custGeom>
                  <a:avLst/>
                  <a:gdLst/>
                  <a:ahLst/>
                  <a:cxnLst/>
                  <a:rect l="0" t="0" r="0" b="0"/>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78" name="Shape 978"/>
                <p:cNvSpPr/>
                <p:nvPr/>
              </p:nvSpPr>
              <p:spPr>
                <a:xfrm>
                  <a:off x="2451953" y="2657475"/>
                  <a:ext cx="50700" cy="1500"/>
                </a:xfrm>
                <a:prstGeom prst="rect">
                  <a:avLst/>
                </a:prstGeom>
                <a:solidFill>
                  <a:srgbClr val="22737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79" name="Shape 979"/>
                <p:cNvSpPr/>
                <p:nvPr/>
              </p:nvSpPr>
              <p:spPr>
                <a:xfrm>
                  <a:off x="2451953" y="2657475"/>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80" name="Shape 980"/>
                <p:cNvSpPr/>
                <p:nvPr/>
              </p:nvSpPr>
              <p:spPr>
                <a:xfrm>
                  <a:off x="2340828" y="2152650"/>
                  <a:ext cx="276300" cy="169800"/>
                </a:xfrm>
                <a:custGeom>
                  <a:avLst/>
                  <a:gdLst/>
                  <a:ahLst/>
                  <a:cxnLst/>
                  <a:rect l="0" t="0" r="0" b="0"/>
                  <a:pathLst>
                    <a:path w="120000" h="120000" extrusionOk="0">
                      <a:moveTo>
                        <a:pt x="113720" y="41142"/>
                      </a:moveTo>
                      <a:cubicBezTo>
                        <a:pt x="109534" y="26285"/>
                        <a:pt x="76046" y="6857"/>
                        <a:pt x="70465" y="3428"/>
                      </a:cubicBezTo>
                      <a:cubicBezTo>
                        <a:pt x="64186" y="0"/>
                        <a:pt x="60000" y="12571"/>
                        <a:pt x="60000" y="12571"/>
                      </a:cubicBezTo>
                      <a:cubicBezTo>
                        <a:pt x="60000" y="12571"/>
                        <a:pt x="55813" y="0"/>
                        <a:pt x="49534" y="3428"/>
                      </a:cubicBezTo>
                      <a:cubicBezTo>
                        <a:pt x="43953" y="6857"/>
                        <a:pt x="10465" y="26285"/>
                        <a:pt x="6279" y="41142"/>
                      </a:cubicBezTo>
                      <a:cubicBezTo>
                        <a:pt x="2093" y="54857"/>
                        <a:pt x="0" y="65142"/>
                        <a:pt x="0" y="74285"/>
                      </a:cubicBezTo>
                      <a:cubicBezTo>
                        <a:pt x="0" y="84571"/>
                        <a:pt x="0" y="118857"/>
                        <a:pt x="0" y="118857"/>
                      </a:cubicBezTo>
                      <a:cubicBezTo>
                        <a:pt x="0" y="118857"/>
                        <a:pt x="6279" y="120000"/>
                        <a:pt x="9767" y="115428"/>
                      </a:cubicBezTo>
                      <a:cubicBezTo>
                        <a:pt x="13255" y="112000"/>
                        <a:pt x="16744" y="99428"/>
                        <a:pt x="16744" y="84571"/>
                      </a:cubicBezTo>
                      <a:cubicBezTo>
                        <a:pt x="16744" y="69714"/>
                        <a:pt x="23720" y="57142"/>
                        <a:pt x="31395" y="54857"/>
                      </a:cubicBezTo>
                      <a:cubicBezTo>
                        <a:pt x="40465" y="52571"/>
                        <a:pt x="60000" y="46857"/>
                        <a:pt x="60000" y="37714"/>
                      </a:cubicBezTo>
                      <a:cubicBezTo>
                        <a:pt x="60000" y="46857"/>
                        <a:pt x="81627" y="52571"/>
                        <a:pt x="88604" y="54857"/>
                      </a:cubicBezTo>
                      <a:cubicBezTo>
                        <a:pt x="96976" y="57142"/>
                        <a:pt x="103255" y="69714"/>
                        <a:pt x="103255" y="84571"/>
                      </a:cubicBezTo>
                      <a:cubicBezTo>
                        <a:pt x="103255" y="99428"/>
                        <a:pt x="107441" y="112000"/>
                        <a:pt x="110930" y="115428"/>
                      </a:cubicBezTo>
                      <a:cubicBezTo>
                        <a:pt x="114418" y="120000"/>
                        <a:pt x="120000" y="118857"/>
                        <a:pt x="120000" y="118857"/>
                      </a:cubicBezTo>
                      <a:cubicBezTo>
                        <a:pt x="120000" y="118857"/>
                        <a:pt x="120000" y="84571"/>
                        <a:pt x="120000" y="74285"/>
                      </a:cubicBezTo>
                      <a:cubicBezTo>
                        <a:pt x="120000" y="65142"/>
                        <a:pt x="117906" y="54857"/>
                        <a:pt x="113720" y="41142"/>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sp>
            <p:nvSpPr>
              <p:cNvPr id="981" name="Shape 981"/>
              <p:cNvSpPr/>
              <p:nvPr/>
            </p:nvSpPr>
            <p:spPr>
              <a:xfrm>
                <a:off x="2548790" y="2485233"/>
                <a:ext cx="233400" cy="561900"/>
              </a:xfrm>
              <a:custGeom>
                <a:avLst/>
                <a:gdLst/>
                <a:ahLst/>
                <a:cxnLst/>
                <a:rect l="0" t="0" r="0" b="0"/>
                <a:pathLst>
                  <a:path w="120000" h="120000" extrusionOk="0">
                    <a:moveTo>
                      <a:pt x="90612" y="0"/>
                    </a:moveTo>
                    <a:lnTo>
                      <a:pt x="90612" y="13220"/>
                    </a:lnTo>
                    <a:lnTo>
                      <a:pt x="120000" y="119999"/>
                    </a:lnTo>
                    <a:lnTo>
                      <a:pt x="68571" y="119999"/>
                    </a:lnTo>
                    <a:lnTo>
                      <a:pt x="12244" y="72542"/>
                    </a:lnTo>
                    <a:lnTo>
                      <a:pt x="66122" y="57288"/>
                    </a:lnTo>
                    <a:lnTo>
                      <a:pt x="0" y="44745"/>
                    </a:lnTo>
                    <a:lnTo>
                      <a:pt x="61224" y="5423"/>
                    </a:lnTo>
                    <a:lnTo>
                      <a:pt x="90612"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grpSp>
          <p:nvGrpSpPr>
            <p:cNvPr id="982" name="Shape 982"/>
            <p:cNvGrpSpPr/>
            <p:nvPr/>
          </p:nvGrpSpPr>
          <p:grpSpPr>
            <a:xfrm>
              <a:off x="2639220" y="2590802"/>
              <a:ext cx="709562" cy="769886"/>
              <a:chOff x="2668588" y="2424907"/>
              <a:chExt cx="709562" cy="769886"/>
            </a:xfrm>
          </p:grpSpPr>
          <p:sp>
            <p:nvSpPr>
              <p:cNvPr id="983" name="Shape 983"/>
              <p:cNvSpPr/>
              <p:nvPr/>
            </p:nvSpPr>
            <p:spPr>
              <a:xfrm>
                <a:off x="3257550" y="2820193"/>
                <a:ext cx="120600" cy="177900"/>
              </a:xfrm>
              <a:custGeom>
                <a:avLst/>
                <a:gdLst/>
                <a:ahLst/>
                <a:cxnLst/>
                <a:rect l="0" t="0" r="0" b="0"/>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84" name="Shape 984"/>
              <p:cNvSpPr/>
              <p:nvPr/>
            </p:nvSpPr>
            <p:spPr>
              <a:xfrm>
                <a:off x="2695575" y="2820193"/>
                <a:ext cx="122100" cy="177900"/>
              </a:xfrm>
              <a:custGeom>
                <a:avLst/>
                <a:gdLst/>
                <a:ahLst/>
                <a:cxnLst/>
                <a:rect l="0" t="0" r="0" b="0"/>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85" name="Shape 985"/>
              <p:cNvSpPr/>
              <p:nvPr/>
            </p:nvSpPr>
            <p:spPr>
              <a:xfrm>
                <a:off x="2919413" y="3112293"/>
                <a:ext cx="234900" cy="82500"/>
              </a:xfrm>
              <a:custGeom>
                <a:avLst/>
                <a:gdLst/>
                <a:ahLst/>
                <a:cxnLst/>
                <a:rect l="0" t="0" r="0" b="0"/>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AF9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86" name="Shape 986"/>
              <p:cNvSpPr/>
              <p:nvPr/>
            </p:nvSpPr>
            <p:spPr>
              <a:xfrm>
                <a:off x="2711450" y="2445543"/>
                <a:ext cx="652500" cy="723900"/>
              </a:xfrm>
              <a:custGeom>
                <a:avLst/>
                <a:gdLst/>
                <a:ahLst/>
                <a:cxnLst/>
                <a:rect l="0" t="0" r="0" b="0"/>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BC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87" name="Shape 987"/>
              <p:cNvSpPr/>
              <p:nvPr/>
            </p:nvSpPr>
            <p:spPr>
              <a:xfrm>
                <a:off x="2668588" y="2424907"/>
                <a:ext cx="690600" cy="498600"/>
              </a:xfrm>
              <a:custGeom>
                <a:avLst/>
                <a:gdLst/>
                <a:ahLst/>
                <a:cxnLst/>
                <a:rect l="0" t="0" r="0" b="0"/>
                <a:pathLst>
                  <a:path w="120000" h="120000" extrusionOk="0">
                    <a:moveTo>
                      <a:pt x="72279" y="57290"/>
                    </a:moveTo>
                    <a:cubicBezTo>
                      <a:pt x="82325" y="86322"/>
                      <a:pt x="86511" y="95225"/>
                      <a:pt x="99627" y="87483"/>
                    </a:cubicBezTo>
                    <a:cubicBezTo>
                      <a:pt x="113023" y="79741"/>
                      <a:pt x="110511" y="101419"/>
                      <a:pt x="108000" y="116516"/>
                    </a:cubicBezTo>
                    <a:cubicBezTo>
                      <a:pt x="120000" y="96000"/>
                      <a:pt x="118604" y="76258"/>
                      <a:pt x="114697" y="56129"/>
                    </a:cubicBezTo>
                    <a:cubicBezTo>
                      <a:pt x="110790" y="34064"/>
                      <a:pt x="90697" y="774"/>
                      <a:pt x="71720" y="1548"/>
                    </a:cubicBezTo>
                    <a:cubicBezTo>
                      <a:pt x="61395" y="0"/>
                      <a:pt x="45767" y="1935"/>
                      <a:pt x="29023" y="18193"/>
                    </a:cubicBezTo>
                    <a:cubicBezTo>
                      <a:pt x="0" y="47225"/>
                      <a:pt x="9767" y="112258"/>
                      <a:pt x="17581" y="120000"/>
                    </a:cubicBezTo>
                    <a:cubicBezTo>
                      <a:pt x="10046" y="60000"/>
                      <a:pt x="28465" y="72000"/>
                      <a:pt x="41302" y="40645"/>
                    </a:cubicBezTo>
                    <a:cubicBezTo>
                      <a:pt x="45488" y="26709"/>
                      <a:pt x="61674" y="25935"/>
                      <a:pt x="72279" y="57290"/>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sp>
          <p:nvSpPr>
            <p:cNvPr id="988" name="Shape 988"/>
            <p:cNvSpPr/>
            <p:nvPr/>
          </p:nvSpPr>
          <p:spPr>
            <a:xfrm>
              <a:off x="2712244" y="3384551"/>
              <a:ext cx="234900" cy="433500"/>
            </a:xfrm>
            <a:custGeom>
              <a:avLst/>
              <a:gdLst/>
              <a:ahLst/>
              <a:cxnLst/>
              <a:rect l="0" t="0" r="0" b="0"/>
              <a:pathLst>
                <a:path w="120000" h="120000" extrusionOk="0">
                  <a:moveTo>
                    <a:pt x="120000" y="119560"/>
                  </a:moveTo>
                  <a:lnTo>
                    <a:pt x="68108" y="119560"/>
                  </a:lnTo>
                  <a:lnTo>
                    <a:pt x="64864" y="119999"/>
                  </a:lnTo>
                  <a:lnTo>
                    <a:pt x="12972" y="93626"/>
                  </a:lnTo>
                  <a:lnTo>
                    <a:pt x="65675" y="74285"/>
                  </a:lnTo>
                  <a:lnTo>
                    <a:pt x="0" y="57582"/>
                  </a:lnTo>
                  <a:lnTo>
                    <a:pt x="43783" y="21098"/>
                  </a:lnTo>
                  <a:lnTo>
                    <a:pt x="60810" y="7032"/>
                  </a:lnTo>
                  <a:lnTo>
                    <a:pt x="90000" y="0"/>
                  </a:lnTo>
                  <a:lnTo>
                    <a:pt x="90000" y="16703"/>
                  </a:lnTo>
                  <a:lnTo>
                    <a:pt x="119189"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89" name="Shape 989"/>
            <p:cNvSpPr/>
            <p:nvPr/>
          </p:nvSpPr>
          <p:spPr>
            <a:xfrm>
              <a:off x="3067844" y="3381376"/>
              <a:ext cx="231900" cy="436500"/>
            </a:xfrm>
            <a:custGeom>
              <a:avLst/>
              <a:gdLst/>
              <a:ahLst/>
              <a:cxnLst/>
              <a:rect l="0" t="0" r="0" b="0"/>
              <a:pathLst>
                <a:path w="120000" h="120000" extrusionOk="0">
                  <a:moveTo>
                    <a:pt x="54246" y="73745"/>
                  </a:moveTo>
                  <a:lnTo>
                    <a:pt x="108493" y="92509"/>
                  </a:lnTo>
                  <a:lnTo>
                    <a:pt x="55068" y="120000"/>
                  </a:lnTo>
                  <a:lnTo>
                    <a:pt x="51780" y="119563"/>
                  </a:lnTo>
                  <a:lnTo>
                    <a:pt x="0" y="119563"/>
                  </a:lnTo>
                  <a:lnTo>
                    <a:pt x="821" y="120000"/>
                  </a:lnTo>
                  <a:lnTo>
                    <a:pt x="30410" y="16145"/>
                  </a:lnTo>
                  <a:lnTo>
                    <a:pt x="30410" y="0"/>
                  </a:lnTo>
                  <a:lnTo>
                    <a:pt x="66575" y="8290"/>
                  </a:lnTo>
                  <a:lnTo>
                    <a:pt x="82191" y="22254"/>
                  </a:lnTo>
                  <a:lnTo>
                    <a:pt x="119999" y="56727"/>
                  </a:lnTo>
                  <a:lnTo>
                    <a:pt x="54246"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90" name="Shape 990"/>
            <p:cNvSpPr/>
            <p:nvPr/>
          </p:nvSpPr>
          <p:spPr>
            <a:xfrm>
              <a:off x="5316537" y="1786732"/>
              <a:ext cx="379500" cy="960300"/>
            </a:xfrm>
            <a:custGeom>
              <a:avLst/>
              <a:gdLst/>
              <a:ahLst/>
              <a:cxnLst/>
              <a:rect l="0" t="0" r="0" b="0"/>
              <a:pathLst>
                <a:path w="120000" h="120000" extrusionOk="0">
                  <a:moveTo>
                    <a:pt x="43220" y="10836"/>
                  </a:moveTo>
                  <a:cubicBezTo>
                    <a:pt x="47796" y="5016"/>
                    <a:pt x="82881" y="0"/>
                    <a:pt x="97118" y="20668"/>
                  </a:cubicBezTo>
                  <a:cubicBezTo>
                    <a:pt x="111355" y="41337"/>
                    <a:pt x="104237" y="48762"/>
                    <a:pt x="112372" y="55986"/>
                  </a:cubicBezTo>
                  <a:cubicBezTo>
                    <a:pt x="120000" y="63411"/>
                    <a:pt x="101694" y="120000"/>
                    <a:pt x="57457" y="119799"/>
                  </a:cubicBezTo>
                  <a:cubicBezTo>
                    <a:pt x="10169" y="119598"/>
                    <a:pt x="0" y="65418"/>
                    <a:pt x="9152" y="54381"/>
                  </a:cubicBezTo>
                  <a:cubicBezTo>
                    <a:pt x="18813" y="43545"/>
                    <a:pt x="10169" y="10836"/>
                    <a:pt x="43220"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91" name="Shape 991"/>
            <p:cNvSpPr/>
            <p:nvPr/>
          </p:nvSpPr>
          <p:spPr>
            <a:xfrm>
              <a:off x="5702300" y="1786732"/>
              <a:ext cx="379500" cy="960300"/>
            </a:xfrm>
            <a:custGeom>
              <a:avLst/>
              <a:gdLst/>
              <a:ahLst/>
              <a:cxnLst/>
              <a:rect l="0" t="0" r="0" b="0"/>
              <a:pathLst>
                <a:path w="120000" h="120000" extrusionOk="0">
                  <a:moveTo>
                    <a:pt x="76455" y="10836"/>
                  </a:moveTo>
                  <a:cubicBezTo>
                    <a:pt x="71898" y="5016"/>
                    <a:pt x="36962" y="0"/>
                    <a:pt x="22784" y="20668"/>
                  </a:cubicBezTo>
                  <a:cubicBezTo>
                    <a:pt x="8607" y="41337"/>
                    <a:pt x="15696" y="48762"/>
                    <a:pt x="7594" y="55986"/>
                  </a:cubicBezTo>
                  <a:cubicBezTo>
                    <a:pt x="0" y="63411"/>
                    <a:pt x="18734" y="120000"/>
                    <a:pt x="62278" y="119799"/>
                  </a:cubicBezTo>
                  <a:cubicBezTo>
                    <a:pt x="109367" y="119598"/>
                    <a:pt x="120000" y="65418"/>
                    <a:pt x="110379" y="54381"/>
                  </a:cubicBezTo>
                  <a:cubicBezTo>
                    <a:pt x="101265" y="43545"/>
                    <a:pt x="109367" y="10836"/>
                    <a:pt x="76455" y="10836"/>
                  </a:cubicBezTo>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92" name="Shape 992"/>
            <p:cNvSpPr/>
            <p:nvPr/>
          </p:nvSpPr>
          <p:spPr>
            <a:xfrm>
              <a:off x="5116512" y="2553493"/>
              <a:ext cx="1182600" cy="442800"/>
            </a:xfrm>
            <a:custGeom>
              <a:avLst/>
              <a:gdLst/>
              <a:ahLst/>
              <a:cxnLst/>
              <a:rect l="0" t="0" r="0" b="0"/>
              <a:pathLst>
                <a:path w="120000" h="120000" extrusionOk="0">
                  <a:moveTo>
                    <a:pt x="71316" y="0"/>
                  </a:moveTo>
                  <a:cubicBezTo>
                    <a:pt x="71153" y="1304"/>
                    <a:pt x="48195" y="2173"/>
                    <a:pt x="48032" y="3043"/>
                  </a:cubicBezTo>
                  <a:cubicBezTo>
                    <a:pt x="40705" y="30434"/>
                    <a:pt x="25237" y="35652"/>
                    <a:pt x="12862" y="43043"/>
                  </a:cubicBezTo>
                  <a:cubicBezTo>
                    <a:pt x="488" y="50434"/>
                    <a:pt x="0" y="92173"/>
                    <a:pt x="0" y="120000"/>
                  </a:cubicBezTo>
                  <a:cubicBezTo>
                    <a:pt x="120000" y="120000"/>
                    <a:pt x="120000" y="120000"/>
                    <a:pt x="120000" y="120000"/>
                  </a:cubicBezTo>
                  <a:cubicBezTo>
                    <a:pt x="120000" y="92173"/>
                    <a:pt x="119837" y="50434"/>
                    <a:pt x="107137" y="43043"/>
                  </a:cubicBezTo>
                  <a:cubicBezTo>
                    <a:pt x="94599" y="35217"/>
                    <a:pt x="78154" y="28695"/>
                    <a:pt x="71316" y="0"/>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93" name="Shape 993"/>
            <p:cNvSpPr/>
            <p:nvPr/>
          </p:nvSpPr>
          <p:spPr>
            <a:xfrm>
              <a:off x="5588000" y="2553493"/>
              <a:ext cx="238200" cy="442800"/>
            </a:xfrm>
            <a:custGeom>
              <a:avLst/>
              <a:gdLst/>
              <a:ahLst/>
              <a:cxnLst/>
              <a:rect l="0" t="0" r="0" b="0"/>
              <a:pathLst>
                <a:path w="120000" h="120000" extrusionOk="0">
                  <a:moveTo>
                    <a:pt x="120000" y="3043"/>
                  </a:moveTo>
                  <a:cubicBezTo>
                    <a:pt x="120000" y="17826"/>
                    <a:pt x="120000" y="17826"/>
                    <a:pt x="120000" y="17826"/>
                  </a:cubicBezTo>
                  <a:cubicBezTo>
                    <a:pt x="91006" y="120000"/>
                    <a:pt x="91006" y="120000"/>
                    <a:pt x="91006" y="120000"/>
                  </a:cubicBezTo>
                  <a:cubicBezTo>
                    <a:pt x="28993" y="120000"/>
                    <a:pt x="28993" y="120000"/>
                    <a:pt x="28993" y="120000"/>
                  </a:cubicBezTo>
                  <a:cubicBezTo>
                    <a:pt x="0" y="19130"/>
                    <a:pt x="0" y="19130"/>
                    <a:pt x="0" y="19130"/>
                  </a:cubicBezTo>
                  <a:cubicBezTo>
                    <a:pt x="0" y="3043"/>
                    <a:pt x="0" y="3043"/>
                    <a:pt x="0" y="3043"/>
                  </a:cubicBezTo>
                  <a:cubicBezTo>
                    <a:pt x="805" y="3043"/>
                    <a:pt x="805" y="3043"/>
                    <a:pt x="805" y="3043"/>
                  </a:cubicBezTo>
                  <a:cubicBezTo>
                    <a:pt x="1610" y="2173"/>
                    <a:pt x="115167" y="1304"/>
                    <a:pt x="115973" y="0"/>
                  </a:cubicBezTo>
                  <a:cubicBezTo>
                    <a:pt x="117583" y="869"/>
                    <a:pt x="118389" y="1739"/>
                    <a:pt x="120000" y="3043"/>
                  </a:cubicBez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94" name="Shape 994"/>
            <p:cNvSpPr/>
            <p:nvPr/>
          </p:nvSpPr>
          <p:spPr>
            <a:xfrm>
              <a:off x="5589587" y="2155032"/>
              <a:ext cx="234900" cy="571500"/>
            </a:xfrm>
            <a:custGeom>
              <a:avLst/>
              <a:gdLst/>
              <a:ahLst/>
              <a:cxnLst/>
              <a:rect l="0" t="0" r="0" b="0"/>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95" name="Shape 995"/>
            <p:cNvSpPr/>
            <p:nvPr/>
          </p:nvSpPr>
          <p:spPr>
            <a:xfrm>
              <a:off x="5927725" y="2164557"/>
              <a:ext cx="120600" cy="179400"/>
            </a:xfrm>
            <a:custGeom>
              <a:avLst/>
              <a:gdLst/>
              <a:ahLst/>
              <a:cxnLst/>
              <a:rect l="0" t="0" r="0" b="0"/>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96" name="Shape 996"/>
            <p:cNvSpPr/>
            <p:nvPr/>
          </p:nvSpPr>
          <p:spPr>
            <a:xfrm>
              <a:off x="5365750" y="2164557"/>
              <a:ext cx="122100" cy="179400"/>
            </a:xfrm>
            <a:custGeom>
              <a:avLst/>
              <a:gdLst/>
              <a:ahLst/>
              <a:cxnLst/>
              <a:rect l="0" t="0" r="0" b="0"/>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97" name="Shape 997"/>
            <p:cNvSpPr/>
            <p:nvPr/>
          </p:nvSpPr>
          <p:spPr>
            <a:xfrm>
              <a:off x="5589587" y="2458243"/>
              <a:ext cx="234900" cy="81000"/>
            </a:xfrm>
            <a:custGeom>
              <a:avLst/>
              <a:gdLst/>
              <a:ahLst/>
              <a:cxnLst/>
              <a:rect l="0" t="0" r="0" b="0"/>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5B09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98" name="Shape 998"/>
            <p:cNvSpPr/>
            <p:nvPr/>
          </p:nvSpPr>
          <p:spPr>
            <a:xfrm>
              <a:off x="5381625" y="1791493"/>
              <a:ext cx="652500" cy="722400"/>
            </a:xfrm>
            <a:custGeom>
              <a:avLst/>
              <a:gdLst/>
              <a:ahLst/>
              <a:cxnLst/>
              <a:rect l="0" t="0" r="0" b="0"/>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6DCB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999" name="Shape 999"/>
            <p:cNvSpPr/>
            <p:nvPr/>
          </p:nvSpPr>
          <p:spPr>
            <a:xfrm>
              <a:off x="5368925" y="1774032"/>
              <a:ext cx="657300" cy="493800"/>
            </a:xfrm>
            <a:custGeom>
              <a:avLst/>
              <a:gdLst/>
              <a:ahLst/>
              <a:cxnLst/>
              <a:rect l="0" t="0" r="0" b="0"/>
              <a:pathLst>
                <a:path w="120000" h="120000" extrusionOk="0">
                  <a:moveTo>
                    <a:pt x="115012" y="55714"/>
                  </a:moveTo>
                  <a:cubicBezTo>
                    <a:pt x="110904" y="33506"/>
                    <a:pt x="89779" y="0"/>
                    <a:pt x="69828" y="779"/>
                  </a:cubicBezTo>
                  <a:cubicBezTo>
                    <a:pt x="66894" y="389"/>
                    <a:pt x="63667" y="0"/>
                    <a:pt x="59853" y="389"/>
                  </a:cubicBezTo>
                  <a:cubicBezTo>
                    <a:pt x="56332" y="0"/>
                    <a:pt x="53105" y="389"/>
                    <a:pt x="50171" y="779"/>
                  </a:cubicBezTo>
                  <a:cubicBezTo>
                    <a:pt x="30220" y="0"/>
                    <a:pt x="9095" y="33506"/>
                    <a:pt x="4694" y="55714"/>
                  </a:cubicBezTo>
                  <a:cubicBezTo>
                    <a:pt x="1466" y="73636"/>
                    <a:pt x="0" y="91168"/>
                    <a:pt x="8215" y="109090"/>
                  </a:cubicBezTo>
                  <a:cubicBezTo>
                    <a:pt x="9388" y="114545"/>
                    <a:pt x="11149" y="118441"/>
                    <a:pt x="12909" y="120000"/>
                  </a:cubicBezTo>
                  <a:cubicBezTo>
                    <a:pt x="11149" y="106363"/>
                    <a:pt x="10855" y="96233"/>
                    <a:pt x="11442" y="88441"/>
                  </a:cubicBezTo>
                  <a:cubicBezTo>
                    <a:pt x="12909" y="85324"/>
                    <a:pt x="15843" y="84545"/>
                    <a:pt x="20831" y="87272"/>
                  </a:cubicBezTo>
                  <a:cubicBezTo>
                    <a:pt x="34621" y="95064"/>
                    <a:pt x="39022" y="86103"/>
                    <a:pt x="49290" y="56883"/>
                  </a:cubicBezTo>
                  <a:cubicBezTo>
                    <a:pt x="52518" y="47922"/>
                    <a:pt x="55158" y="37402"/>
                    <a:pt x="59853" y="37402"/>
                  </a:cubicBezTo>
                  <a:cubicBezTo>
                    <a:pt x="64841" y="37402"/>
                    <a:pt x="67481" y="47922"/>
                    <a:pt x="70415" y="56883"/>
                  </a:cubicBezTo>
                  <a:cubicBezTo>
                    <a:pt x="80977" y="86103"/>
                    <a:pt x="85378" y="95064"/>
                    <a:pt x="99168" y="87272"/>
                  </a:cubicBezTo>
                  <a:cubicBezTo>
                    <a:pt x="104156" y="84545"/>
                    <a:pt x="107090" y="85324"/>
                    <a:pt x="108557" y="88441"/>
                  </a:cubicBezTo>
                  <a:cubicBezTo>
                    <a:pt x="109144" y="96233"/>
                    <a:pt x="108850" y="106363"/>
                    <a:pt x="107090" y="120000"/>
                  </a:cubicBezTo>
                  <a:cubicBezTo>
                    <a:pt x="108850" y="118441"/>
                    <a:pt x="110317" y="114545"/>
                    <a:pt x="111784" y="109090"/>
                  </a:cubicBezTo>
                  <a:cubicBezTo>
                    <a:pt x="120000" y="91168"/>
                    <a:pt x="118533" y="73636"/>
                    <a:pt x="115012" y="55714"/>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00" name="Shape 1000"/>
            <p:cNvSpPr/>
            <p:nvPr/>
          </p:nvSpPr>
          <p:spPr>
            <a:xfrm>
              <a:off x="5413375" y="2563018"/>
              <a:ext cx="233400" cy="433500"/>
            </a:xfrm>
            <a:custGeom>
              <a:avLst/>
              <a:gdLst/>
              <a:ahLst/>
              <a:cxnLst/>
              <a:rect l="0" t="0" r="0" b="0"/>
              <a:pathLst>
                <a:path w="120000" h="120000" extrusionOk="0">
                  <a:moveTo>
                    <a:pt x="120000" y="119560"/>
                  </a:moveTo>
                  <a:lnTo>
                    <a:pt x="68571" y="119560"/>
                  </a:lnTo>
                  <a:lnTo>
                    <a:pt x="65306" y="119999"/>
                  </a:lnTo>
                  <a:lnTo>
                    <a:pt x="12244" y="94065"/>
                  </a:lnTo>
                  <a:lnTo>
                    <a:pt x="66122" y="74285"/>
                  </a:lnTo>
                  <a:lnTo>
                    <a:pt x="0" y="58021"/>
                  </a:lnTo>
                  <a:lnTo>
                    <a:pt x="43265" y="21538"/>
                  </a:lnTo>
                  <a:lnTo>
                    <a:pt x="60408" y="7032"/>
                  </a:lnTo>
                  <a:lnTo>
                    <a:pt x="89795" y="0"/>
                  </a:lnTo>
                  <a:lnTo>
                    <a:pt x="89795" y="17142"/>
                  </a:lnTo>
                  <a:lnTo>
                    <a:pt x="119183" y="119999"/>
                  </a:lnTo>
                  <a:lnTo>
                    <a:pt x="120000" y="11956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01" name="Shape 1001"/>
            <p:cNvSpPr/>
            <p:nvPr/>
          </p:nvSpPr>
          <p:spPr>
            <a:xfrm>
              <a:off x="5767387" y="2559843"/>
              <a:ext cx="233400" cy="436500"/>
            </a:xfrm>
            <a:custGeom>
              <a:avLst/>
              <a:gdLst/>
              <a:ahLst/>
              <a:cxnLst/>
              <a:rect l="0" t="0" r="0" b="0"/>
              <a:pathLst>
                <a:path w="120000" h="120000" extrusionOk="0">
                  <a:moveTo>
                    <a:pt x="53877" y="73745"/>
                  </a:moveTo>
                  <a:lnTo>
                    <a:pt x="108571" y="92945"/>
                  </a:lnTo>
                  <a:lnTo>
                    <a:pt x="54693" y="120000"/>
                  </a:lnTo>
                  <a:lnTo>
                    <a:pt x="51428" y="119563"/>
                  </a:lnTo>
                  <a:lnTo>
                    <a:pt x="0" y="119563"/>
                  </a:lnTo>
                  <a:lnTo>
                    <a:pt x="816" y="120000"/>
                  </a:lnTo>
                  <a:lnTo>
                    <a:pt x="30204" y="16581"/>
                  </a:lnTo>
                  <a:lnTo>
                    <a:pt x="30204" y="0"/>
                  </a:lnTo>
                  <a:lnTo>
                    <a:pt x="66122" y="8290"/>
                  </a:lnTo>
                  <a:lnTo>
                    <a:pt x="81632" y="22690"/>
                  </a:lnTo>
                  <a:lnTo>
                    <a:pt x="120000" y="57163"/>
                  </a:lnTo>
                  <a:lnTo>
                    <a:pt x="53877" y="73745"/>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02" name="Shape 1002"/>
            <p:cNvSpPr/>
            <p:nvPr/>
          </p:nvSpPr>
          <p:spPr>
            <a:xfrm>
              <a:off x="5621337" y="3086893"/>
              <a:ext cx="1247700" cy="565200"/>
            </a:xfrm>
            <a:custGeom>
              <a:avLst/>
              <a:gdLst/>
              <a:ahLst/>
              <a:cxnLst/>
              <a:rect l="0" t="0" r="0" b="0"/>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03" name="Shape 1003"/>
            <p:cNvSpPr/>
            <p:nvPr/>
          </p:nvSpPr>
          <p:spPr>
            <a:xfrm>
              <a:off x="5621337" y="3086893"/>
              <a:ext cx="1247700" cy="565200"/>
            </a:xfrm>
            <a:custGeom>
              <a:avLst/>
              <a:gdLst/>
              <a:ahLst/>
              <a:cxnLst/>
              <a:rect l="0" t="0" r="0" b="0"/>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BFBFB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04" name="Shape 1004"/>
            <p:cNvSpPr/>
            <p:nvPr/>
          </p:nvSpPr>
          <p:spPr>
            <a:xfrm>
              <a:off x="6110287" y="2680493"/>
              <a:ext cx="268200" cy="560400"/>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DBB1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05" name="Shape 1005"/>
            <p:cNvSpPr/>
            <p:nvPr/>
          </p:nvSpPr>
          <p:spPr>
            <a:xfrm>
              <a:off x="5934075" y="2645568"/>
              <a:ext cx="112800" cy="163500"/>
            </a:xfrm>
            <a:custGeom>
              <a:avLst/>
              <a:gdLst/>
              <a:ahLst/>
              <a:cxnLst/>
              <a:rect l="0" t="0" r="0" b="0"/>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06" name="Shape 1006"/>
            <p:cNvSpPr/>
            <p:nvPr/>
          </p:nvSpPr>
          <p:spPr>
            <a:xfrm>
              <a:off x="6442075" y="2645568"/>
              <a:ext cx="111000" cy="163500"/>
            </a:xfrm>
            <a:custGeom>
              <a:avLst/>
              <a:gdLst/>
              <a:ahLst/>
              <a:cxnLst/>
              <a:rect l="0" t="0" r="0" b="0"/>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1A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07" name="Shape 1007"/>
            <p:cNvSpPr/>
            <p:nvPr/>
          </p:nvSpPr>
          <p:spPr>
            <a:xfrm>
              <a:off x="6186487" y="3217068"/>
              <a:ext cx="115800" cy="112800"/>
            </a:xfrm>
            <a:custGeom>
              <a:avLst/>
              <a:gdLst/>
              <a:ahLst/>
              <a:cxnLst/>
              <a:rect l="0" t="0" r="0" b="0"/>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08" name="Shape 1008"/>
            <p:cNvSpPr/>
            <p:nvPr/>
          </p:nvSpPr>
          <p:spPr>
            <a:xfrm>
              <a:off x="6173787" y="3329782"/>
              <a:ext cx="142800" cy="322200"/>
            </a:xfrm>
            <a:custGeom>
              <a:avLst/>
              <a:gdLst/>
              <a:ahLst/>
              <a:cxnLst/>
              <a:rect l="0" t="0" r="0" b="0"/>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09" name="Shape 1009"/>
            <p:cNvSpPr/>
            <p:nvPr/>
          </p:nvSpPr>
          <p:spPr>
            <a:xfrm>
              <a:off x="6173787" y="3329782"/>
              <a:ext cx="142800" cy="322200"/>
            </a:xfrm>
            <a:custGeom>
              <a:avLst/>
              <a:gdLst/>
              <a:ahLst/>
              <a:cxnLst/>
              <a:rect l="0" t="0" r="0" b="0"/>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10" name="Shape 1010"/>
            <p:cNvSpPr/>
            <p:nvPr/>
          </p:nvSpPr>
          <p:spPr>
            <a:xfrm>
              <a:off x="6099175" y="3050382"/>
              <a:ext cx="146100" cy="282600"/>
            </a:xfrm>
            <a:custGeom>
              <a:avLst/>
              <a:gdLst/>
              <a:ahLst/>
              <a:cxnLst/>
              <a:rect l="0" t="0" r="0" b="0"/>
              <a:pathLst>
                <a:path w="120000" h="120000" extrusionOk="0">
                  <a:moveTo>
                    <a:pt x="9130" y="0"/>
                  </a:moveTo>
                  <a:lnTo>
                    <a:pt x="0" y="18876"/>
                  </a:lnTo>
                  <a:lnTo>
                    <a:pt x="27391"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11" name="Shape 1011"/>
            <p:cNvSpPr/>
            <p:nvPr/>
          </p:nvSpPr>
          <p:spPr>
            <a:xfrm>
              <a:off x="6099175" y="3050382"/>
              <a:ext cx="146100" cy="282600"/>
            </a:xfrm>
            <a:custGeom>
              <a:avLst/>
              <a:gdLst/>
              <a:ahLst/>
              <a:cxnLst/>
              <a:rect l="0" t="0" r="0" b="0"/>
              <a:pathLst>
                <a:path w="120000" h="120000" extrusionOk="0">
                  <a:moveTo>
                    <a:pt x="9130" y="0"/>
                  </a:moveTo>
                  <a:lnTo>
                    <a:pt x="0" y="18876"/>
                  </a:lnTo>
                  <a:lnTo>
                    <a:pt x="27391"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12" name="Shape 1012"/>
            <p:cNvSpPr/>
            <p:nvPr/>
          </p:nvSpPr>
          <p:spPr>
            <a:xfrm>
              <a:off x="6110287" y="2993232"/>
              <a:ext cx="268200" cy="93600"/>
            </a:xfrm>
            <a:custGeom>
              <a:avLst/>
              <a:gdLst/>
              <a:ahLst/>
              <a:cxnLst/>
              <a:rect l="0" t="0" r="0" b="0"/>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AF8E6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13" name="Shape 1013"/>
            <p:cNvSpPr/>
            <p:nvPr/>
          </p:nvSpPr>
          <p:spPr>
            <a:xfrm>
              <a:off x="5834062" y="2296318"/>
              <a:ext cx="822300" cy="760500"/>
            </a:xfrm>
            <a:custGeom>
              <a:avLst/>
              <a:gdLst/>
              <a:ahLst/>
              <a:cxnLst/>
              <a:rect l="0" t="0" r="0" b="0"/>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DBB18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14" name="Shape 1014"/>
            <p:cNvSpPr/>
            <p:nvPr/>
          </p:nvSpPr>
          <p:spPr>
            <a:xfrm>
              <a:off x="5916612" y="2201068"/>
              <a:ext cx="625500" cy="582600"/>
            </a:xfrm>
            <a:custGeom>
              <a:avLst/>
              <a:gdLst/>
              <a:ahLst/>
              <a:cxnLst/>
              <a:rect l="0" t="0" r="0" b="0"/>
              <a:pathLst>
                <a:path w="120000" h="120000" extrusionOk="0">
                  <a:moveTo>
                    <a:pt x="28615" y="22479"/>
                  </a:moveTo>
                  <a:cubicBezTo>
                    <a:pt x="55076" y="0"/>
                    <a:pt x="107692" y="3305"/>
                    <a:pt x="120000" y="21818"/>
                  </a:cubicBezTo>
                  <a:cubicBezTo>
                    <a:pt x="115076" y="40661"/>
                    <a:pt x="118769" y="91239"/>
                    <a:pt x="115076" y="118016"/>
                  </a:cubicBezTo>
                  <a:cubicBezTo>
                    <a:pt x="115076" y="118016"/>
                    <a:pt x="115076" y="118016"/>
                    <a:pt x="115076" y="118016"/>
                  </a:cubicBezTo>
                  <a:cubicBezTo>
                    <a:pt x="115076" y="118347"/>
                    <a:pt x="115076" y="118677"/>
                    <a:pt x="115076" y="119008"/>
                  </a:cubicBezTo>
                  <a:cubicBezTo>
                    <a:pt x="114769" y="119008"/>
                    <a:pt x="114461" y="119669"/>
                    <a:pt x="114461" y="120000"/>
                  </a:cubicBezTo>
                  <a:cubicBezTo>
                    <a:pt x="114153" y="120000"/>
                    <a:pt x="113230" y="120000"/>
                    <a:pt x="112923" y="119669"/>
                  </a:cubicBezTo>
                  <a:cubicBezTo>
                    <a:pt x="112923" y="119669"/>
                    <a:pt x="112615" y="119338"/>
                    <a:pt x="112615" y="119338"/>
                  </a:cubicBezTo>
                  <a:cubicBezTo>
                    <a:pt x="112615" y="117024"/>
                    <a:pt x="112615" y="112396"/>
                    <a:pt x="112615" y="112066"/>
                  </a:cubicBezTo>
                  <a:cubicBezTo>
                    <a:pt x="112923" y="108429"/>
                    <a:pt x="113846" y="105123"/>
                    <a:pt x="114153" y="101487"/>
                  </a:cubicBezTo>
                  <a:cubicBezTo>
                    <a:pt x="111692" y="84297"/>
                    <a:pt x="104307" y="80991"/>
                    <a:pt x="100615" y="60495"/>
                  </a:cubicBezTo>
                  <a:cubicBezTo>
                    <a:pt x="99692" y="59173"/>
                    <a:pt x="98769" y="57851"/>
                    <a:pt x="97846" y="56528"/>
                  </a:cubicBezTo>
                  <a:cubicBezTo>
                    <a:pt x="96923" y="55206"/>
                    <a:pt x="95692" y="53553"/>
                    <a:pt x="94461" y="52231"/>
                  </a:cubicBezTo>
                  <a:cubicBezTo>
                    <a:pt x="93846" y="51900"/>
                    <a:pt x="93230" y="51570"/>
                    <a:pt x="92615" y="50909"/>
                  </a:cubicBezTo>
                  <a:cubicBezTo>
                    <a:pt x="78153" y="45289"/>
                    <a:pt x="78769" y="49586"/>
                    <a:pt x="65230" y="55537"/>
                  </a:cubicBezTo>
                  <a:cubicBezTo>
                    <a:pt x="60000" y="57851"/>
                    <a:pt x="45538" y="62148"/>
                    <a:pt x="39692" y="61487"/>
                  </a:cubicBezTo>
                  <a:cubicBezTo>
                    <a:pt x="37230" y="61487"/>
                    <a:pt x="28923" y="60495"/>
                    <a:pt x="28615" y="58181"/>
                  </a:cubicBezTo>
                  <a:cubicBezTo>
                    <a:pt x="17846" y="76033"/>
                    <a:pt x="16923" y="88925"/>
                    <a:pt x="13846" y="104132"/>
                  </a:cubicBezTo>
                  <a:cubicBezTo>
                    <a:pt x="14153" y="106776"/>
                    <a:pt x="14769" y="109421"/>
                    <a:pt x="14769" y="112066"/>
                  </a:cubicBezTo>
                  <a:cubicBezTo>
                    <a:pt x="14769" y="112396"/>
                    <a:pt x="15076" y="117024"/>
                    <a:pt x="14769" y="119338"/>
                  </a:cubicBezTo>
                  <a:cubicBezTo>
                    <a:pt x="14769" y="119338"/>
                    <a:pt x="14769" y="119669"/>
                    <a:pt x="14769" y="119669"/>
                  </a:cubicBezTo>
                  <a:cubicBezTo>
                    <a:pt x="14461" y="120000"/>
                    <a:pt x="13230" y="120000"/>
                    <a:pt x="13230" y="120000"/>
                  </a:cubicBezTo>
                  <a:cubicBezTo>
                    <a:pt x="13230" y="119669"/>
                    <a:pt x="12615" y="119008"/>
                    <a:pt x="12615" y="119008"/>
                  </a:cubicBezTo>
                  <a:cubicBezTo>
                    <a:pt x="12307" y="117685"/>
                    <a:pt x="12307" y="117024"/>
                    <a:pt x="12307" y="116033"/>
                  </a:cubicBezTo>
                  <a:cubicBezTo>
                    <a:pt x="12000" y="114710"/>
                    <a:pt x="12000" y="113057"/>
                    <a:pt x="11692" y="111735"/>
                  </a:cubicBezTo>
                  <a:cubicBezTo>
                    <a:pt x="7692" y="95206"/>
                    <a:pt x="0" y="29421"/>
                    <a:pt x="28615" y="22479"/>
                  </a:cubicBezTo>
                  <a:close/>
                  <a:moveTo>
                    <a:pt x="68923" y="44628"/>
                  </a:moveTo>
                  <a:cubicBezTo>
                    <a:pt x="69230" y="44628"/>
                    <a:pt x="69846" y="44297"/>
                    <a:pt x="70153" y="44297"/>
                  </a:cubicBezTo>
                  <a:cubicBezTo>
                    <a:pt x="69538" y="44297"/>
                    <a:pt x="68923" y="44628"/>
                    <a:pt x="68307" y="44628"/>
                  </a:cubicBezTo>
                  <a:cubicBezTo>
                    <a:pt x="68307" y="44628"/>
                    <a:pt x="68615" y="44628"/>
                    <a:pt x="68923" y="44628"/>
                  </a:cubicBez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15" name="Shape 1015"/>
            <p:cNvSpPr/>
            <p:nvPr/>
          </p:nvSpPr>
          <p:spPr>
            <a:xfrm>
              <a:off x="6245225" y="3050382"/>
              <a:ext cx="141300" cy="284100"/>
            </a:xfrm>
            <a:custGeom>
              <a:avLst/>
              <a:gdLst/>
              <a:ahLst/>
              <a:cxnLst/>
              <a:rect l="0" t="0" r="0" b="0"/>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16" name="Shape 1016"/>
            <p:cNvSpPr/>
            <p:nvPr/>
          </p:nvSpPr>
          <p:spPr>
            <a:xfrm>
              <a:off x="6245225" y="3050382"/>
              <a:ext cx="141300" cy="284100"/>
            </a:xfrm>
            <a:custGeom>
              <a:avLst/>
              <a:gdLst/>
              <a:ahLst/>
              <a:cxnLst/>
              <a:rect l="0" t="0" r="0" b="0"/>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17" name="Shape 1017"/>
            <p:cNvSpPr/>
            <p:nvPr/>
          </p:nvSpPr>
          <p:spPr>
            <a:xfrm>
              <a:off x="6110287" y="3045618"/>
              <a:ext cx="268200" cy="171300"/>
            </a:xfrm>
            <a:custGeom>
              <a:avLst/>
              <a:gdLst/>
              <a:ahLst/>
              <a:cxnLst/>
              <a:rect l="0" t="0" r="0" b="0"/>
              <a:pathLst>
                <a:path w="120000" h="120000" extrusionOk="0">
                  <a:moveTo>
                    <a:pt x="120000" y="0"/>
                  </a:moveTo>
                  <a:lnTo>
                    <a:pt x="60355" y="116666"/>
                  </a:lnTo>
                  <a:lnTo>
                    <a:pt x="0" y="0"/>
                  </a:lnTo>
                  <a:lnTo>
                    <a:pt x="0" y="3333"/>
                  </a:lnTo>
                  <a:lnTo>
                    <a:pt x="60355" y="120000"/>
                  </a:lnTo>
                  <a:lnTo>
                    <a:pt x="60355" y="120000"/>
                  </a:lnTo>
                  <a:lnTo>
                    <a:pt x="120000" y="3333"/>
                  </a:lnTo>
                  <a:lnTo>
                    <a:pt x="120000" y="0"/>
                  </a:lnTo>
                  <a:close/>
                </a:path>
              </a:pathLst>
            </a:custGeom>
            <a:solidFill>
              <a:srgbClr val="D0A88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18" name="Shape 1018"/>
            <p:cNvSpPr/>
            <p:nvPr/>
          </p:nvSpPr>
          <p:spPr>
            <a:xfrm>
              <a:off x="6110287" y="3045618"/>
              <a:ext cx="268200" cy="171300"/>
            </a:xfrm>
            <a:custGeom>
              <a:avLst/>
              <a:gdLst/>
              <a:ahLst/>
              <a:cxnLst/>
              <a:rect l="0" t="0" r="0" b="0"/>
              <a:pathLst>
                <a:path w="120000" h="120000" extrusionOk="0">
                  <a:moveTo>
                    <a:pt x="120000" y="0"/>
                  </a:moveTo>
                  <a:lnTo>
                    <a:pt x="60355" y="116666"/>
                  </a:lnTo>
                  <a:lnTo>
                    <a:pt x="0" y="0"/>
                  </a:lnTo>
                  <a:lnTo>
                    <a:pt x="0" y="3333"/>
                  </a:lnTo>
                  <a:lnTo>
                    <a:pt x="60355" y="120000"/>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19" name="Shape 1019"/>
            <p:cNvSpPr/>
            <p:nvPr/>
          </p:nvSpPr>
          <p:spPr>
            <a:xfrm>
              <a:off x="6219825" y="3329782"/>
              <a:ext cx="49200" cy="1500"/>
            </a:xfrm>
            <a:custGeom>
              <a:avLst/>
              <a:gdLst/>
              <a:ahLst/>
              <a:cxnLst/>
              <a:rect l="0" t="0" r="0" b="0"/>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20" name="Shape 1020"/>
            <p:cNvSpPr/>
            <p:nvPr/>
          </p:nvSpPr>
          <p:spPr>
            <a:xfrm>
              <a:off x="6219825" y="3329782"/>
              <a:ext cx="49200" cy="1500"/>
            </a:xfrm>
            <a:custGeom>
              <a:avLst/>
              <a:gdLst/>
              <a:ahLst/>
              <a:cxnLst/>
              <a:rect l="0" t="0" r="0" b="0"/>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21" name="Shape 1021"/>
            <p:cNvSpPr/>
            <p:nvPr/>
          </p:nvSpPr>
          <p:spPr>
            <a:xfrm>
              <a:off x="6219825" y="332978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22" name="Shape 1022"/>
            <p:cNvSpPr/>
            <p:nvPr/>
          </p:nvSpPr>
          <p:spPr>
            <a:xfrm>
              <a:off x="6219825" y="332978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23" name="Shape 1023"/>
            <p:cNvSpPr/>
            <p:nvPr/>
          </p:nvSpPr>
          <p:spPr>
            <a:xfrm>
              <a:off x="3990975" y="2572543"/>
              <a:ext cx="1246200" cy="565200"/>
            </a:xfrm>
            <a:custGeom>
              <a:avLst/>
              <a:gdLst/>
              <a:ahLst/>
              <a:cxnLst/>
              <a:rect l="0" t="0" r="0" b="0"/>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24" name="Shape 1024"/>
            <p:cNvSpPr/>
            <p:nvPr/>
          </p:nvSpPr>
          <p:spPr>
            <a:xfrm>
              <a:off x="3990975" y="2572543"/>
              <a:ext cx="1246200" cy="565200"/>
            </a:xfrm>
            <a:custGeom>
              <a:avLst/>
              <a:gdLst/>
              <a:ahLst/>
              <a:cxnLst/>
              <a:rect l="0" t="0" r="0" b="0"/>
              <a:pathLst>
                <a:path w="120000" h="120000" extrusionOk="0">
                  <a:moveTo>
                    <a:pt x="48030"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652" y="45340"/>
                  </a:cubicBezTo>
                  <a:cubicBezTo>
                    <a:pt x="106409" y="39204"/>
                    <a:pt x="98841" y="25909"/>
                    <a:pt x="72277" y="340"/>
                  </a:cubicBezTo>
                  <a:cubicBezTo>
                    <a:pt x="48030" y="0"/>
                    <a:pt x="48030" y="0"/>
                    <a:pt x="48030" y="0"/>
                  </a:cubicBezTo>
                </a:path>
              </a:pathLst>
            </a:custGeom>
            <a:solidFill>
              <a:srgbClr val="7491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25" name="Shape 1025"/>
            <p:cNvSpPr/>
            <p:nvPr/>
          </p:nvSpPr>
          <p:spPr>
            <a:xfrm>
              <a:off x="4479925" y="2167732"/>
              <a:ext cx="268200" cy="558900"/>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26" name="Shape 1026"/>
            <p:cNvSpPr/>
            <p:nvPr/>
          </p:nvSpPr>
          <p:spPr>
            <a:xfrm>
              <a:off x="4303712" y="2131218"/>
              <a:ext cx="112800" cy="163500"/>
            </a:xfrm>
            <a:custGeom>
              <a:avLst/>
              <a:gdLst/>
              <a:ahLst/>
              <a:cxnLst/>
              <a:rect l="0" t="0" r="0" b="0"/>
              <a:pathLst>
                <a:path w="120000" h="120000" extrusionOk="0">
                  <a:moveTo>
                    <a:pt x="32571" y="5882"/>
                  </a:moveTo>
                  <a:cubicBezTo>
                    <a:pt x="58285" y="0"/>
                    <a:pt x="90857" y="20000"/>
                    <a:pt x="104571" y="49411"/>
                  </a:cubicBezTo>
                  <a:cubicBezTo>
                    <a:pt x="120000" y="78823"/>
                    <a:pt x="109714" y="108235"/>
                    <a:pt x="85714" y="114117"/>
                  </a:cubicBezTo>
                  <a:cubicBezTo>
                    <a:pt x="60000" y="120000"/>
                    <a:pt x="27428" y="100000"/>
                    <a:pt x="13714" y="70588"/>
                  </a:cubicBezTo>
                  <a:cubicBezTo>
                    <a:pt x="0" y="40000"/>
                    <a:pt x="8571" y="11764"/>
                    <a:pt x="32571"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27" name="Shape 1027"/>
            <p:cNvSpPr/>
            <p:nvPr/>
          </p:nvSpPr>
          <p:spPr>
            <a:xfrm>
              <a:off x="4811712" y="2131218"/>
              <a:ext cx="111000" cy="163500"/>
            </a:xfrm>
            <a:custGeom>
              <a:avLst/>
              <a:gdLst/>
              <a:ahLst/>
              <a:cxnLst/>
              <a:rect l="0" t="0" r="0" b="0"/>
              <a:pathLst>
                <a:path w="120000" h="120000" extrusionOk="0">
                  <a:moveTo>
                    <a:pt x="85714" y="5882"/>
                  </a:moveTo>
                  <a:cubicBezTo>
                    <a:pt x="61714" y="0"/>
                    <a:pt x="29142" y="20000"/>
                    <a:pt x="15428" y="49411"/>
                  </a:cubicBezTo>
                  <a:cubicBezTo>
                    <a:pt x="0" y="78823"/>
                    <a:pt x="8571" y="108235"/>
                    <a:pt x="34285" y="114117"/>
                  </a:cubicBezTo>
                  <a:cubicBezTo>
                    <a:pt x="60000" y="120000"/>
                    <a:pt x="92571" y="100000"/>
                    <a:pt x="106285" y="70588"/>
                  </a:cubicBezTo>
                  <a:cubicBezTo>
                    <a:pt x="120000" y="40000"/>
                    <a:pt x="111428" y="11764"/>
                    <a:pt x="85714" y="5882"/>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28" name="Shape 1028"/>
            <p:cNvSpPr/>
            <p:nvPr/>
          </p:nvSpPr>
          <p:spPr>
            <a:xfrm>
              <a:off x="4556125" y="2702718"/>
              <a:ext cx="115800" cy="112800"/>
            </a:xfrm>
            <a:custGeom>
              <a:avLst/>
              <a:gdLst/>
              <a:ahLst/>
              <a:cxnLst/>
              <a:rect l="0" t="0" r="0" b="0"/>
              <a:pathLst>
                <a:path w="120000" h="120000" extrusionOk="0">
                  <a:moveTo>
                    <a:pt x="0" y="66857"/>
                  </a:moveTo>
                  <a:cubicBezTo>
                    <a:pt x="35000" y="120000"/>
                    <a:pt x="35000" y="120000"/>
                    <a:pt x="35000" y="120000"/>
                  </a:cubicBezTo>
                  <a:cubicBezTo>
                    <a:pt x="51666" y="120000"/>
                    <a:pt x="70000"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29" name="Shape 1029"/>
            <p:cNvSpPr/>
            <p:nvPr/>
          </p:nvSpPr>
          <p:spPr>
            <a:xfrm>
              <a:off x="4543425" y="2815432"/>
              <a:ext cx="142800" cy="322200"/>
            </a:xfrm>
            <a:custGeom>
              <a:avLst/>
              <a:gdLst/>
              <a:ahLst/>
              <a:cxnLst/>
              <a:rect l="0" t="0" r="0" b="0"/>
              <a:pathLst>
                <a:path w="120000" h="120000" extrusionOk="0">
                  <a:moveTo>
                    <a:pt x="38666" y="0"/>
                  </a:moveTo>
                  <a:lnTo>
                    <a:pt x="0" y="120000"/>
                  </a:lnTo>
                  <a:lnTo>
                    <a:pt x="120000" y="120000"/>
                  </a:lnTo>
                  <a:lnTo>
                    <a:pt x="80000" y="0"/>
                  </a:lnTo>
                  <a:lnTo>
                    <a:pt x="38666" y="0"/>
                  </a:lnTo>
                  <a:close/>
                </a:path>
              </a:pathLst>
            </a:custGeom>
            <a:solidFill>
              <a:srgbClr val="34343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30" name="Shape 1030"/>
            <p:cNvSpPr/>
            <p:nvPr/>
          </p:nvSpPr>
          <p:spPr>
            <a:xfrm>
              <a:off x="4543425" y="2815432"/>
              <a:ext cx="142800" cy="322200"/>
            </a:xfrm>
            <a:custGeom>
              <a:avLst/>
              <a:gdLst/>
              <a:ahLst/>
              <a:cxnLst/>
              <a:rect l="0" t="0" r="0" b="0"/>
              <a:pathLst>
                <a:path w="120000" h="120000" extrusionOk="0">
                  <a:moveTo>
                    <a:pt x="38666" y="0"/>
                  </a:moveTo>
                  <a:lnTo>
                    <a:pt x="0" y="120000"/>
                  </a:lnTo>
                  <a:lnTo>
                    <a:pt x="120000" y="120000"/>
                  </a:lnTo>
                  <a:lnTo>
                    <a:pt x="80000"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31" name="Shape 1031"/>
            <p:cNvSpPr/>
            <p:nvPr/>
          </p:nvSpPr>
          <p:spPr>
            <a:xfrm>
              <a:off x="4468812" y="2536032"/>
              <a:ext cx="146100" cy="282600"/>
            </a:xfrm>
            <a:custGeom>
              <a:avLst/>
              <a:gdLst/>
              <a:ahLst/>
              <a:cxnLst/>
              <a:rect l="0" t="0" r="0" b="0"/>
              <a:pathLst>
                <a:path w="120000" h="120000" extrusionOk="0">
                  <a:moveTo>
                    <a:pt x="9130" y="0"/>
                  </a:moveTo>
                  <a:lnTo>
                    <a:pt x="0" y="18876"/>
                  </a:lnTo>
                  <a:lnTo>
                    <a:pt x="26086" y="120000"/>
                  </a:lnTo>
                  <a:lnTo>
                    <a:pt x="120000" y="70786"/>
                  </a:lnTo>
                  <a:lnTo>
                    <a:pt x="913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32" name="Shape 1032"/>
            <p:cNvSpPr/>
            <p:nvPr/>
          </p:nvSpPr>
          <p:spPr>
            <a:xfrm>
              <a:off x="4468812" y="2536032"/>
              <a:ext cx="146100" cy="282600"/>
            </a:xfrm>
            <a:custGeom>
              <a:avLst/>
              <a:gdLst/>
              <a:ahLst/>
              <a:cxnLst/>
              <a:rect l="0" t="0" r="0" b="0"/>
              <a:pathLst>
                <a:path w="120000" h="120000" extrusionOk="0">
                  <a:moveTo>
                    <a:pt x="9130" y="0"/>
                  </a:moveTo>
                  <a:lnTo>
                    <a:pt x="0" y="18876"/>
                  </a:lnTo>
                  <a:lnTo>
                    <a:pt x="26086" y="120000"/>
                  </a:lnTo>
                  <a:lnTo>
                    <a:pt x="120000" y="70786"/>
                  </a:lnTo>
                  <a:lnTo>
                    <a:pt x="913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33" name="Shape 1033"/>
            <p:cNvSpPr/>
            <p:nvPr/>
          </p:nvSpPr>
          <p:spPr>
            <a:xfrm>
              <a:off x="4479925" y="2480468"/>
              <a:ext cx="268200" cy="92100"/>
            </a:xfrm>
            <a:custGeom>
              <a:avLst/>
              <a:gdLst/>
              <a:ahLst/>
              <a:cxnLst/>
              <a:rect l="0" t="0" r="0" b="0"/>
              <a:pathLst>
                <a:path w="120000" h="120000" extrusionOk="0">
                  <a:moveTo>
                    <a:pt x="0" y="0"/>
                  </a:moveTo>
                  <a:cubicBezTo>
                    <a:pt x="0" y="12413"/>
                    <a:pt x="0" y="12413"/>
                    <a:pt x="0" y="12413"/>
                  </a:cubicBezTo>
                  <a:cubicBezTo>
                    <a:pt x="0" y="12413"/>
                    <a:pt x="30898" y="115862"/>
                    <a:pt x="59640" y="120000"/>
                  </a:cubicBezTo>
                  <a:cubicBezTo>
                    <a:pt x="60359" y="120000"/>
                    <a:pt x="61077"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AE9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34" name="Shape 1034"/>
            <p:cNvSpPr/>
            <p:nvPr/>
          </p:nvSpPr>
          <p:spPr>
            <a:xfrm>
              <a:off x="4202112" y="1783557"/>
              <a:ext cx="823800" cy="758700"/>
            </a:xfrm>
            <a:custGeom>
              <a:avLst/>
              <a:gdLst/>
              <a:ahLst/>
              <a:cxnLst/>
              <a:rect l="0" t="0" r="0" b="0"/>
              <a:pathLst>
                <a:path w="120000" h="120000" extrusionOk="0">
                  <a:moveTo>
                    <a:pt x="59883" y="0"/>
                  </a:moveTo>
                  <a:cubicBezTo>
                    <a:pt x="0" y="0"/>
                    <a:pt x="22923" y="89048"/>
                    <a:pt x="26900" y="95898"/>
                  </a:cubicBezTo>
                  <a:cubicBezTo>
                    <a:pt x="31345" y="103509"/>
                    <a:pt x="50292" y="120000"/>
                    <a:pt x="59883" y="120000"/>
                  </a:cubicBezTo>
                  <a:cubicBezTo>
                    <a:pt x="69707" y="120000"/>
                    <a:pt x="88654" y="103509"/>
                    <a:pt x="93099" y="95898"/>
                  </a:cubicBezTo>
                  <a:cubicBezTo>
                    <a:pt x="97076" y="89048"/>
                    <a:pt x="120000" y="0"/>
                    <a:pt x="59883" y="0"/>
                  </a:cubicBezTo>
                  <a:close/>
                </a:path>
              </a:pathLst>
            </a:custGeom>
            <a:solidFill>
              <a:srgbClr val="F6D9C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35" name="Shape 1035"/>
            <p:cNvSpPr/>
            <p:nvPr/>
          </p:nvSpPr>
          <p:spPr>
            <a:xfrm>
              <a:off x="4319587" y="1670843"/>
              <a:ext cx="633300" cy="598500"/>
            </a:xfrm>
            <a:custGeom>
              <a:avLst/>
              <a:gdLst/>
              <a:ahLst/>
              <a:cxnLst/>
              <a:rect l="0" t="0" r="0" b="0"/>
              <a:pathLst>
                <a:path w="120000" h="120000" extrusionOk="0">
                  <a:moveTo>
                    <a:pt x="91979" y="25093"/>
                  </a:moveTo>
                  <a:cubicBezTo>
                    <a:pt x="64873" y="0"/>
                    <a:pt x="12182" y="32171"/>
                    <a:pt x="0" y="50187"/>
                  </a:cubicBezTo>
                  <a:cubicBezTo>
                    <a:pt x="4873" y="68525"/>
                    <a:pt x="2436" y="92010"/>
                    <a:pt x="6091" y="118069"/>
                  </a:cubicBezTo>
                  <a:cubicBezTo>
                    <a:pt x="6091" y="118069"/>
                    <a:pt x="6091" y="118069"/>
                    <a:pt x="6091" y="118069"/>
                  </a:cubicBezTo>
                  <a:cubicBezTo>
                    <a:pt x="6091" y="118391"/>
                    <a:pt x="6395" y="118713"/>
                    <a:pt x="6395" y="119034"/>
                  </a:cubicBezTo>
                  <a:cubicBezTo>
                    <a:pt x="6395" y="119034"/>
                    <a:pt x="6700" y="119678"/>
                    <a:pt x="7005" y="119999"/>
                  </a:cubicBezTo>
                  <a:cubicBezTo>
                    <a:pt x="7005" y="119999"/>
                    <a:pt x="7918" y="119999"/>
                    <a:pt x="8223" y="119678"/>
                  </a:cubicBezTo>
                  <a:cubicBezTo>
                    <a:pt x="8527" y="119678"/>
                    <a:pt x="8527" y="119356"/>
                    <a:pt x="8527" y="119356"/>
                  </a:cubicBezTo>
                  <a:cubicBezTo>
                    <a:pt x="8527" y="117104"/>
                    <a:pt x="8527" y="112600"/>
                    <a:pt x="8527" y="112278"/>
                  </a:cubicBezTo>
                  <a:cubicBezTo>
                    <a:pt x="8223" y="108739"/>
                    <a:pt x="8832" y="105201"/>
                    <a:pt x="8223" y="101662"/>
                  </a:cubicBezTo>
                  <a:cubicBezTo>
                    <a:pt x="10659" y="85254"/>
                    <a:pt x="8527" y="84611"/>
                    <a:pt x="17055" y="68203"/>
                  </a:cubicBezTo>
                  <a:cubicBezTo>
                    <a:pt x="17969" y="66595"/>
                    <a:pt x="22538" y="61126"/>
                    <a:pt x="23147" y="60482"/>
                  </a:cubicBezTo>
                  <a:cubicBezTo>
                    <a:pt x="37157" y="55013"/>
                    <a:pt x="42335" y="64343"/>
                    <a:pt x="55736" y="70134"/>
                  </a:cubicBezTo>
                  <a:cubicBezTo>
                    <a:pt x="60609" y="72386"/>
                    <a:pt x="68527" y="72386"/>
                    <a:pt x="74010" y="72386"/>
                  </a:cubicBezTo>
                  <a:cubicBezTo>
                    <a:pt x="82842" y="72386"/>
                    <a:pt x="91370" y="62091"/>
                    <a:pt x="91675" y="59839"/>
                  </a:cubicBezTo>
                  <a:cubicBezTo>
                    <a:pt x="102335" y="77211"/>
                    <a:pt x="103553" y="89758"/>
                    <a:pt x="106598" y="104557"/>
                  </a:cubicBezTo>
                  <a:cubicBezTo>
                    <a:pt x="105989" y="107131"/>
                    <a:pt x="105685" y="109705"/>
                    <a:pt x="105380" y="112278"/>
                  </a:cubicBezTo>
                  <a:cubicBezTo>
                    <a:pt x="105380" y="112600"/>
                    <a:pt x="105380" y="117104"/>
                    <a:pt x="105380" y="119356"/>
                  </a:cubicBezTo>
                  <a:cubicBezTo>
                    <a:pt x="105380" y="119356"/>
                    <a:pt x="105380" y="119678"/>
                    <a:pt x="105685" y="119678"/>
                  </a:cubicBezTo>
                  <a:cubicBezTo>
                    <a:pt x="105989" y="119999"/>
                    <a:pt x="106903" y="119999"/>
                    <a:pt x="106903" y="119999"/>
                  </a:cubicBezTo>
                  <a:cubicBezTo>
                    <a:pt x="107208" y="119678"/>
                    <a:pt x="107512" y="119034"/>
                    <a:pt x="107512" y="119034"/>
                  </a:cubicBezTo>
                  <a:cubicBezTo>
                    <a:pt x="107817" y="117747"/>
                    <a:pt x="107817" y="117104"/>
                    <a:pt x="107817" y="116139"/>
                  </a:cubicBezTo>
                  <a:cubicBezTo>
                    <a:pt x="108121" y="114852"/>
                    <a:pt x="108426" y="113243"/>
                    <a:pt x="108426" y="111957"/>
                  </a:cubicBezTo>
                  <a:cubicBezTo>
                    <a:pt x="112385" y="95871"/>
                    <a:pt x="120000" y="31849"/>
                    <a:pt x="91979" y="25093"/>
                  </a:cubicBezTo>
                  <a:close/>
                  <a:moveTo>
                    <a:pt x="51776" y="46648"/>
                  </a:moveTo>
                  <a:cubicBezTo>
                    <a:pt x="51472" y="46648"/>
                    <a:pt x="51167" y="46327"/>
                    <a:pt x="50558" y="46327"/>
                  </a:cubicBezTo>
                  <a:cubicBezTo>
                    <a:pt x="51167" y="46327"/>
                    <a:pt x="51776" y="46648"/>
                    <a:pt x="52690" y="46648"/>
                  </a:cubicBezTo>
                  <a:cubicBezTo>
                    <a:pt x="52385" y="46648"/>
                    <a:pt x="52081" y="46648"/>
                    <a:pt x="51776" y="46648"/>
                  </a:cubicBezTo>
                  <a:close/>
                </a:path>
              </a:pathLst>
            </a:custGeom>
            <a:solidFill>
              <a:srgbClr val="BF974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36" name="Shape 1036"/>
            <p:cNvSpPr/>
            <p:nvPr/>
          </p:nvSpPr>
          <p:spPr>
            <a:xfrm>
              <a:off x="3124200" y="1610519"/>
              <a:ext cx="647700" cy="598500"/>
            </a:xfrm>
            <a:custGeom>
              <a:avLst/>
              <a:gdLst/>
              <a:ahLst/>
              <a:cxnLst/>
              <a:rect l="0" t="0" r="0" b="0"/>
              <a:pathLst>
                <a:path w="120000" h="120000" extrusionOk="0">
                  <a:moveTo>
                    <a:pt x="28217" y="25093"/>
                  </a:moveTo>
                  <a:cubicBezTo>
                    <a:pt x="54950" y="0"/>
                    <a:pt x="107524" y="31849"/>
                    <a:pt x="120000" y="50187"/>
                  </a:cubicBezTo>
                  <a:cubicBezTo>
                    <a:pt x="114950" y="68525"/>
                    <a:pt x="117326" y="92010"/>
                    <a:pt x="113762" y="118069"/>
                  </a:cubicBezTo>
                  <a:cubicBezTo>
                    <a:pt x="113762" y="118069"/>
                    <a:pt x="113762" y="118069"/>
                    <a:pt x="113762" y="118069"/>
                  </a:cubicBezTo>
                  <a:cubicBezTo>
                    <a:pt x="113762" y="118391"/>
                    <a:pt x="113762" y="118391"/>
                    <a:pt x="113465" y="118713"/>
                  </a:cubicBezTo>
                  <a:cubicBezTo>
                    <a:pt x="113465" y="119034"/>
                    <a:pt x="113168" y="119678"/>
                    <a:pt x="112871" y="119678"/>
                  </a:cubicBezTo>
                  <a:cubicBezTo>
                    <a:pt x="112871" y="119999"/>
                    <a:pt x="111980" y="119678"/>
                    <a:pt x="111683" y="119678"/>
                  </a:cubicBezTo>
                  <a:cubicBezTo>
                    <a:pt x="111386" y="119678"/>
                    <a:pt x="111386" y="119356"/>
                    <a:pt x="111386" y="119356"/>
                  </a:cubicBezTo>
                  <a:cubicBezTo>
                    <a:pt x="111386" y="117104"/>
                    <a:pt x="111386" y="112278"/>
                    <a:pt x="111386" y="112278"/>
                  </a:cubicBezTo>
                  <a:cubicBezTo>
                    <a:pt x="111683" y="108739"/>
                    <a:pt x="111089" y="105201"/>
                    <a:pt x="111683" y="101662"/>
                  </a:cubicBezTo>
                  <a:cubicBezTo>
                    <a:pt x="109306" y="85254"/>
                    <a:pt x="111386" y="84611"/>
                    <a:pt x="102772" y="67882"/>
                  </a:cubicBezTo>
                  <a:cubicBezTo>
                    <a:pt x="101881" y="66595"/>
                    <a:pt x="97425" y="61126"/>
                    <a:pt x="96831" y="60482"/>
                  </a:cubicBezTo>
                  <a:cubicBezTo>
                    <a:pt x="82574" y="55013"/>
                    <a:pt x="77821" y="64343"/>
                    <a:pt x="64455" y="69812"/>
                  </a:cubicBezTo>
                  <a:cubicBezTo>
                    <a:pt x="59108" y="72064"/>
                    <a:pt x="51386" y="72386"/>
                    <a:pt x="45742" y="72386"/>
                  </a:cubicBezTo>
                  <a:cubicBezTo>
                    <a:pt x="37128" y="72386"/>
                    <a:pt x="28514" y="62091"/>
                    <a:pt x="28217" y="59839"/>
                  </a:cubicBezTo>
                  <a:cubicBezTo>
                    <a:pt x="17524" y="77211"/>
                    <a:pt x="16633" y="89758"/>
                    <a:pt x="13366" y="104557"/>
                  </a:cubicBezTo>
                  <a:cubicBezTo>
                    <a:pt x="13960" y="107131"/>
                    <a:pt x="14257" y="109705"/>
                    <a:pt x="14554" y="112278"/>
                  </a:cubicBezTo>
                  <a:cubicBezTo>
                    <a:pt x="14554" y="112278"/>
                    <a:pt x="14851" y="117104"/>
                    <a:pt x="14554" y="119356"/>
                  </a:cubicBezTo>
                  <a:cubicBezTo>
                    <a:pt x="14554" y="119356"/>
                    <a:pt x="14554" y="119678"/>
                    <a:pt x="14257" y="119678"/>
                  </a:cubicBezTo>
                  <a:cubicBezTo>
                    <a:pt x="13960" y="119678"/>
                    <a:pt x="13069" y="119999"/>
                    <a:pt x="13069" y="119678"/>
                  </a:cubicBezTo>
                  <a:cubicBezTo>
                    <a:pt x="12772" y="119678"/>
                    <a:pt x="12475" y="119034"/>
                    <a:pt x="12475" y="118713"/>
                  </a:cubicBezTo>
                  <a:cubicBezTo>
                    <a:pt x="12178" y="117747"/>
                    <a:pt x="12178" y="117104"/>
                    <a:pt x="12178" y="116139"/>
                  </a:cubicBezTo>
                  <a:cubicBezTo>
                    <a:pt x="11881" y="114530"/>
                    <a:pt x="11584" y="113243"/>
                    <a:pt x="11584" y="111957"/>
                  </a:cubicBezTo>
                  <a:cubicBezTo>
                    <a:pt x="7425" y="95871"/>
                    <a:pt x="0" y="31849"/>
                    <a:pt x="28217" y="25093"/>
                  </a:cubicBezTo>
                  <a:close/>
                  <a:moveTo>
                    <a:pt x="68019" y="46648"/>
                  </a:moveTo>
                  <a:cubicBezTo>
                    <a:pt x="68316" y="46327"/>
                    <a:pt x="68910" y="46327"/>
                    <a:pt x="69207" y="46005"/>
                  </a:cubicBezTo>
                  <a:cubicBezTo>
                    <a:pt x="68613" y="46327"/>
                    <a:pt x="68019" y="46648"/>
                    <a:pt x="67425" y="46648"/>
                  </a:cubicBezTo>
                  <a:cubicBezTo>
                    <a:pt x="67722" y="46648"/>
                    <a:pt x="67722" y="46648"/>
                    <a:pt x="68019" y="4664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37" name="Shape 1037"/>
            <p:cNvSpPr/>
            <p:nvPr/>
          </p:nvSpPr>
          <p:spPr>
            <a:xfrm>
              <a:off x="4614862" y="2536032"/>
              <a:ext cx="141300" cy="284100"/>
            </a:xfrm>
            <a:custGeom>
              <a:avLst/>
              <a:gdLst/>
              <a:ahLst/>
              <a:cxnLst/>
              <a:rect l="0" t="0" r="0" b="0"/>
              <a:pathLst>
                <a:path w="120000" h="120000" extrusionOk="0">
                  <a:moveTo>
                    <a:pt x="113258" y="0"/>
                  </a:moveTo>
                  <a:lnTo>
                    <a:pt x="120000" y="18770"/>
                  </a:lnTo>
                  <a:lnTo>
                    <a:pt x="94382" y="120000"/>
                  </a:lnTo>
                  <a:lnTo>
                    <a:pt x="0" y="70391"/>
                  </a:lnTo>
                  <a:lnTo>
                    <a:pt x="113258"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38" name="Shape 1038"/>
            <p:cNvSpPr/>
            <p:nvPr/>
          </p:nvSpPr>
          <p:spPr>
            <a:xfrm>
              <a:off x="4614862" y="2536032"/>
              <a:ext cx="141300" cy="284100"/>
            </a:xfrm>
            <a:custGeom>
              <a:avLst/>
              <a:gdLst/>
              <a:ahLst/>
              <a:cxnLst/>
              <a:rect l="0" t="0" r="0" b="0"/>
              <a:pathLst>
                <a:path w="120000" h="120000" extrusionOk="0">
                  <a:moveTo>
                    <a:pt x="113258" y="0"/>
                  </a:moveTo>
                  <a:lnTo>
                    <a:pt x="120000" y="18770"/>
                  </a:lnTo>
                  <a:lnTo>
                    <a:pt x="94382" y="120000"/>
                  </a:lnTo>
                  <a:lnTo>
                    <a:pt x="0" y="70391"/>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39" name="Shape 1039"/>
            <p:cNvSpPr/>
            <p:nvPr/>
          </p:nvSpPr>
          <p:spPr>
            <a:xfrm>
              <a:off x="4479925" y="2531268"/>
              <a:ext cx="268200" cy="171300"/>
            </a:xfrm>
            <a:custGeom>
              <a:avLst/>
              <a:gdLst/>
              <a:ahLst/>
              <a:cxnLst/>
              <a:rect l="0" t="0" r="0" b="0"/>
              <a:pathLst>
                <a:path w="120000" h="120000" extrusionOk="0">
                  <a:moveTo>
                    <a:pt x="120000" y="0"/>
                  </a:moveTo>
                  <a:lnTo>
                    <a:pt x="60355" y="116666"/>
                  </a:lnTo>
                  <a:lnTo>
                    <a:pt x="0" y="0"/>
                  </a:lnTo>
                  <a:lnTo>
                    <a:pt x="0" y="3333"/>
                  </a:lnTo>
                  <a:lnTo>
                    <a:pt x="60355" y="120000"/>
                  </a:lnTo>
                  <a:lnTo>
                    <a:pt x="120000" y="3333"/>
                  </a:lnTo>
                  <a:lnTo>
                    <a:pt x="120000" y="0"/>
                  </a:lnTo>
                  <a:close/>
                </a:path>
              </a:pathLst>
            </a:custGeom>
            <a:solidFill>
              <a:srgbClr val="E9CEB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40" name="Shape 1040"/>
            <p:cNvSpPr/>
            <p:nvPr/>
          </p:nvSpPr>
          <p:spPr>
            <a:xfrm>
              <a:off x="4479925" y="2531268"/>
              <a:ext cx="268200" cy="171300"/>
            </a:xfrm>
            <a:custGeom>
              <a:avLst/>
              <a:gdLst/>
              <a:ahLst/>
              <a:cxnLst/>
              <a:rect l="0" t="0" r="0" b="0"/>
              <a:pathLst>
                <a:path w="120000" h="120000" extrusionOk="0">
                  <a:moveTo>
                    <a:pt x="120000" y="0"/>
                  </a:moveTo>
                  <a:lnTo>
                    <a:pt x="60355" y="116666"/>
                  </a:lnTo>
                  <a:lnTo>
                    <a:pt x="0" y="0"/>
                  </a:lnTo>
                  <a:lnTo>
                    <a:pt x="0" y="3333"/>
                  </a:lnTo>
                  <a:lnTo>
                    <a:pt x="60355"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41" name="Shape 1041"/>
            <p:cNvSpPr/>
            <p:nvPr/>
          </p:nvSpPr>
          <p:spPr>
            <a:xfrm>
              <a:off x="4589462" y="2815432"/>
              <a:ext cx="49200" cy="1500"/>
            </a:xfrm>
            <a:custGeom>
              <a:avLst/>
              <a:gdLst/>
              <a:ahLst/>
              <a:cxnLst/>
              <a:rect l="0" t="0" r="0" b="0"/>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68829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42" name="Shape 1042"/>
            <p:cNvSpPr/>
            <p:nvPr/>
          </p:nvSpPr>
          <p:spPr>
            <a:xfrm>
              <a:off x="4589462" y="2815432"/>
              <a:ext cx="49200" cy="1500"/>
            </a:xfrm>
            <a:custGeom>
              <a:avLst/>
              <a:gdLst/>
              <a:ahLst/>
              <a:cxnLst/>
              <a:rect l="0" t="0" r="0" b="0"/>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43" name="Shape 1043"/>
            <p:cNvSpPr/>
            <p:nvPr/>
          </p:nvSpPr>
          <p:spPr>
            <a:xfrm>
              <a:off x="4589462" y="2815432"/>
              <a:ext cx="49200" cy="1500"/>
            </a:xfrm>
            <a:prstGeom prst="rect">
              <a:avLst/>
            </a:prstGeom>
            <a:solidFill>
              <a:srgbClr val="2F2F2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44" name="Shape 1044"/>
            <p:cNvSpPr/>
            <p:nvPr/>
          </p:nvSpPr>
          <p:spPr>
            <a:xfrm>
              <a:off x="4589462" y="2815432"/>
              <a:ext cx="492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45" name="Shape 1045"/>
            <p:cNvSpPr/>
            <p:nvPr/>
          </p:nvSpPr>
          <p:spPr>
            <a:xfrm>
              <a:off x="5054600" y="2539207"/>
              <a:ext cx="796800" cy="1043100"/>
            </a:xfrm>
            <a:custGeom>
              <a:avLst/>
              <a:gdLst/>
              <a:ahLst/>
              <a:cxnLst/>
              <a:rect l="0" t="0" r="0" b="0"/>
              <a:pathLst>
                <a:path w="120000" h="120000" extrusionOk="0">
                  <a:moveTo>
                    <a:pt x="43306" y="10892"/>
                  </a:moveTo>
                  <a:cubicBezTo>
                    <a:pt x="47661" y="4984"/>
                    <a:pt x="82741" y="0"/>
                    <a:pt x="97016" y="20676"/>
                  </a:cubicBezTo>
                  <a:cubicBezTo>
                    <a:pt x="111290" y="41353"/>
                    <a:pt x="104032" y="48553"/>
                    <a:pt x="112016" y="55938"/>
                  </a:cubicBezTo>
                  <a:cubicBezTo>
                    <a:pt x="120000" y="63323"/>
                    <a:pt x="112500" y="80123"/>
                    <a:pt x="106935" y="81600"/>
                  </a:cubicBezTo>
                  <a:cubicBezTo>
                    <a:pt x="101612" y="83076"/>
                    <a:pt x="103790" y="88800"/>
                    <a:pt x="106451" y="91384"/>
                  </a:cubicBezTo>
                  <a:cubicBezTo>
                    <a:pt x="117822" y="101907"/>
                    <a:pt x="101370" y="120000"/>
                    <a:pt x="57338" y="119815"/>
                  </a:cubicBezTo>
                  <a:cubicBezTo>
                    <a:pt x="10161" y="119446"/>
                    <a:pt x="967" y="98584"/>
                    <a:pt x="13064" y="92123"/>
                  </a:cubicBezTo>
                  <a:cubicBezTo>
                    <a:pt x="16935" y="90092"/>
                    <a:pt x="18387" y="86030"/>
                    <a:pt x="14032" y="82338"/>
                  </a:cubicBezTo>
                  <a:cubicBezTo>
                    <a:pt x="9919" y="78830"/>
                    <a:pt x="0" y="65353"/>
                    <a:pt x="9193" y="54461"/>
                  </a:cubicBezTo>
                  <a:cubicBezTo>
                    <a:pt x="18629" y="43384"/>
                    <a:pt x="10403" y="10892"/>
                    <a:pt x="43306" y="10892"/>
                  </a:cubicBezTo>
                </a:path>
              </a:pathLst>
            </a:custGeom>
            <a:solidFill>
              <a:srgbClr val="806049"/>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46" name="Shape 1046"/>
            <p:cNvSpPr/>
            <p:nvPr/>
          </p:nvSpPr>
          <p:spPr>
            <a:xfrm>
              <a:off x="4859337" y="3375819"/>
              <a:ext cx="1182600" cy="468300"/>
            </a:xfrm>
            <a:custGeom>
              <a:avLst/>
              <a:gdLst/>
              <a:ahLst/>
              <a:cxnLst/>
              <a:rect l="0" t="0" r="0" b="0"/>
              <a:pathLst>
                <a:path w="120000" h="120000" extrusionOk="0">
                  <a:moveTo>
                    <a:pt x="71316" y="0"/>
                  </a:moveTo>
                  <a:cubicBezTo>
                    <a:pt x="71153" y="1232"/>
                    <a:pt x="48195" y="2054"/>
                    <a:pt x="48032" y="2876"/>
                  </a:cubicBezTo>
                  <a:cubicBezTo>
                    <a:pt x="40705" y="28767"/>
                    <a:pt x="25237" y="40273"/>
                    <a:pt x="12862" y="47260"/>
                  </a:cubicBezTo>
                  <a:cubicBezTo>
                    <a:pt x="488" y="54246"/>
                    <a:pt x="0" y="93698"/>
                    <a:pt x="0" y="119999"/>
                  </a:cubicBezTo>
                  <a:cubicBezTo>
                    <a:pt x="120000" y="119999"/>
                    <a:pt x="120000" y="119999"/>
                    <a:pt x="120000" y="119999"/>
                  </a:cubicBezTo>
                  <a:cubicBezTo>
                    <a:pt x="120000" y="93698"/>
                    <a:pt x="119837" y="54246"/>
                    <a:pt x="107137" y="47260"/>
                  </a:cubicBezTo>
                  <a:cubicBezTo>
                    <a:pt x="94599" y="39863"/>
                    <a:pt x="78154" y="27123"/>
                    <a:pt x="71316" y="0"/>
                  </a:cubicBezTo>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47" name="Shape 1047"/>
            <p:cNvSpPr/>
            <p:nvPr/>
          </p:nvSpPr>
          <p:spPr>
            <a:xfrm>
              <a:off x="5332412" y="3002757"/>
              <a:ext cx="236400" cy="571500"/>
            </a:xfrm>
            <a:custGeom>
              <a:avLst/>
              <a:gdLst/>
              <a:ahLst/>
              <a:cxnLst/>
              <a:rect l="0" t="0" r="0" b="0"/>
              <a:pathLst>
                <a:path w="120000" h="120000" extrusionOk="0">
                  <a:moveTo>
                    <a:pt x="0" y="33033"/>
                  </a:moveTo>
                  <a:cubicBezTo>
                    <a:pt x="0" y="73820"/>
                    <a:pt x="0" y="73820"/>
                    <a:pt x="0" y="73820"/>
                  </a:cubicBezTo>
                  <a:cubicBezTo>
                    <a:pt x="0" y="93707"/>
                    <a:pt x="0" y="93707"/>
                    <a:pt x="0" y="93707"/>
                  </a:cubicBezTo>
                  <a:cubicBezTo>
                    <a:pt x="30204" y="119325"/>
                    <a:pt x="84081" y="120000"/>
                    <a:pt x="120000" y="93707"/>
                  </a:cubicBezTo>
                  <a:cubicBezTo>
                    <a:pt x="120000" y="73820"/>
                    <a:pt x="120000" y="73820"/>
                    <a:pt x="120000" y="73820"/>
                  </a:cubicBezTo>
                  <a:cubicBezTo>
                    <a:pt x="120000" y="33033"/>
                    <a:pt x="120000" y="33033"/>
                    <a:pt x="120000" y="33033"/>
                  </a:cubicBezTo>
                  <a:cubicBezTo>
                    <a:pt x="120000" y="0"/>
                    <a:pt x="0" y="0"/>
                    <a:pt x="0" y="33033"/>
                  </a:cubicBezTo>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48" name="Shape 1048"/>
            <p:cNvSpPr/>
            <p:nvPr/>
          </p:nvSpPr>
          <p:spPr>
            <a:xfrm>
              <a:off x="5670550" y="3012282"/>
              <a:ext cx="120600" cy="179400"/>
            </a:xfrm>
            <a:custGeom>
              <a:avLst/>
              <a:gdLst/>
              <a:ahLst/>
              <a:cxnLst/>
              <a:rect l="0" t="0" r="0" b="0"/>
              <a:pathLst>
                <a:path w="120000" h="120000" extrusionOk="0">
                  <a:moveTo>
                    <a:pt x="91200" y="7567"/>
                  </a:moveTo>
                  <a:cubicBezTo>
                    <a:pt x="68800" y="0"/>
                    <a:pt x="35200" y="18378"/>
                    <a:pt x="17600" y="46486"/>
                  </a:cubicBezTo>
                  <a:cubicBezTo>
                    <a:pt x="0" y="75675"/>
                    <a:pt x="4800" y="104864"/>
                    <a:pt x="28800" y="112432"/>
                  </a:cubicBezTo>
                  <a:cubicBezTo>
                    <a:pt x="52800" y="120000"/>
                    <a:pt x="84800" y="101621"/>
                    <a:pt x="102400" y="73513"/>
                  </a:cubicBezTo>
                  <a:cubicBezTo>
                    <a:pt x="120000" y="44324"/>
                    <a:pt x="115200" y="15135"/>
                    <a:pt x="91200"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49" name="Shape 1049"/>
            <p:cNvSpPr/>
            <p:nvPr/>
          </p:nvSpPr>
          <p:spPr>
            <a:xfrm>
              <a:off x="5110162" y="3012282"/>
              <a:ext cx="120600" cy="179400"/>
            </a:xfrm>
            <a:custGeom>
              <a:avLst/>
              <a:gdLst/>
              <a:ahLst/>
              <a:cxnLst/>
              <a:rect l="0" t="0" r="0" b="0"/>
              <a:pathLst>
                <a:path w="120000" h="120000" extrusionOk="0">
                  <a:moveTo>
                    <a:pt x="28421" y="7567"/>
                  </a:moveTo>
                  <a:cubicBezTo>
                    <a:pt x="52105" y="0"/>
                    <a:pt x="85263" y="18378"/>
                    <a:pt x="102631" y="46486"/>
                  </a:cubicBezTo>
                  <a:cubicBezTo>
                    <a:pt x="120000" y="75675"/>
                    <a:pt x="113684" y="104864"/>
                    <a:pt x="91578" y="112432"/>
                  </a:cubicBezTo>
                  <a:cubicBezTo>
                    <a:pt x="67894" y="120000"/>
                    <a:pt x="34736" y="101621"/>
                    <a:pt x="17368" y="73513"/>
                  </a:cubicBezTo>
                  <a:cubicBezTo>
                    <a:pt x="0" y="44324"/>
                    <a:pt x="4736" y="15135"/>
                    <a:pt x="28421" y="7567"/>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50" name="Shape 1050"/>
            <p:cNvSpPr/>
            <p:nvPr/>
          </p:nvSpPr>
          <p:spPr>
            <a:xfrm>
              <a:off x="5332412" y="3304382"/>
              <a:ext cx="236400" cy="82500"/>
            </a:xfrm>
            <a:custGeom>
              <a:avLst/>
              <a:gdLst/>
              <a:ahLst/>
              <a:cxnLst/>
              <a:rect l="0" t="0" r="0" b="0"/>
              <a:pathLst>
                <a:path w="120000" h="120000" extrusionOk="0">
                  <a:moveTo>
                    <a:pt x="120000" y="0"/>
                  </a:moveTo>
                  <a:cubicBezTo>
                    <a:pt x="0" y="0"/>
                    <a:pt x="0" y="0"/>
                    <a:pt x="0" y="0"/>
                  </a:cubicBezTo>
                  <a:cubicBezTo>
                    <a:pt x="0" y="11764"/>
                    <a:pt x="0" y="11764"/>
                    <a:pt x="0" y="11764"/>
                  </a:cubicBezTo>
                  <a:cubicBezTo>
                    <a:pt x="0" y="11764"/>
                    <a:pt x="37551" y="120000"/>
                    <a:pt x="59591" y="120000"/>
                  </a:cubicBezTo>
                  <a:cubicBezTo>
                    <a:pt x="81632" y="120000"/>
                    <a:pt x="120000" y="9411"/>
                    <a:pt x="120000" y="9411"/>
                  </a:cubicBezTo>
                  <a:cubicBezTo>
                    <a:pt x="120000" y="0"/>
                    <a:pt x="120000" y="0"/>
                    <a:pt x="120000" y="0"/>
                  </a:cubicBezTo>
                </a:path>
              </a:pathLst>
            </a:custGeom>
            <a:solidFill>
              <a:srgbClr val="C4AA9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51" name="Shape 1051"/>
            <p:cNvSpPr/>
            <p:nvPr/>
          </p:nvSpPr>
          <p:spPr>
            <a:xfrm>
              <a:off x="5126037" y="2639218"/>
              <a:ext cx="651000" cy="722400"/>
            </a:xfrm>
            <a:custGeom>
              <a:avLst/>
              <a:gdLst/>
              <a:ahLst/>
              <a:cxnLst/>
              <a:rect l="0" t="0" r="0" b="0"/>
              <a:pathLst>
                <a:path w="120000" h="120000" extrusionOk="0">
                  <a:moveTo>
                    <a:pt x="60000" y="120000"/>
                  </a:moveTo>
                  <a:cubicBezTo>
                    <a:pt x="46403" y="120000"/>
                    <a:pt x="17733" y="99733"/>
                    <a:pt x="8866" y="70933"/>
                  </a:cubicBezTo>
                  <a:cubicBezTo>
                    <a:pt x="0" y="41866"/>
                    <a:pt x="16847" y="0"/>
                    <a:pt x="60000" y="0"/>
                  </a:cubicBezTo>
                  <a:cubicBezTo>
                    <a:pt x="103152" y="0"/>
                    <a:pt x="120000" y="41866"/>
                    <a:pt x="110837" y="70933"/>
                  </a:cubicBezTo>
                  <a:cubicBezTo>
                    <a:pt x="102266" y="99733"/>
                    <a:pt x="73596" y="120000"/>
                    <a:pt x="60000" y="120000"/>
                  </a:cubicBezTo>
                  <a:close/>
                </a:path>
              </a:pathLst>
            </a:custGeom>
            <a:solidFill>
              <a:srgbClr val="F5D5C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52" name="Shape 1052"/>
            <p:cNvSpPr/>
            <p:nvPr/>
          </p:nvSpPr>
          <p:spPr>
            <a:xfrm>
              <a:off x="5122862" y="2618582"/>
              <a:ext cx="689100" cy="496800"/>
            </a:xfrm>
            <a:custGeom>
              <a:avLst/>
              <a:gdLst/>
              <a:ahLst/>
              <a:cxnLst/>
              <a:rect l="0" t="0" r="0" b="0"/>
              <a:pathLst>
                <a:path w="120000" h="120000" extrusionOk="0">
                  <a:moveTo>
                    <a:pt x="47441" y="57290"/>
                  </a:moveTo>
                  <a:cubicBezTo>
                    <a:pt x="37674" y="86322"/>
                    <a:pt x="33488" y="95225"/>
                    <a:pt x="20372" y="87483"/>
                  </a:cubicBezTo>
                  <a:cubicBezTo>
                    <a:pt x="6976" y="79741"/>
                    <a:pt x="9488" y="101419"/>
                    <a:pt x="12000" y="116516"/>
                  </a:cubicBezTo>
                  <a:cubicBezTo>
                    <a:pt x="0" y="96000"/>
                    <a:pt x="1395" y="76258"/>
                    <a:pt x="5023" y="56129"/>
                  </a:cubicBezTo>
                  <a:cubicBezTo>
                    <a:pt x="9209" y="34064"/>
                    <a:pt x="29302" y="774"/>
                    <a:pt x="48279" y="1548"/>
                  </a:cubicBezTo>
                  <a:cubicBezTo>
                    <a:pt x="58604" y="0"/>
                    <a:pt x="74232" y="1935"/>
                    <a:pt x="90976" y="18193"/>
                  </a:cubicBezTo>
                  <a:cubicBezTo>
                    <a:pt x="120000" y="47225"/>
                    <a:pt x="110232" y="112258"/>
                    <a:pt x="102418" y="120000"/>
                  </a:cubicBezTo>
                  <a:cubicBezTo>
                    <a:pt x="109953" y="60000"/>
                    <a:pt x="91534" y="72000"/>
                    <a:pt x="78697" y="40645"/>
                  </a:cubicBezTo>
                  <a:cubicBezTo>
                    <a:pt x="74511" y="26709"/>
                    <a:pt x="58325" y="25935"/>
                    <a:pt x="47441" y="57290"/>
                  </a:cubicBezTo>
                  <a:close/>
                </a:path>
              </a:pathLst>
            </a:custGeom>
            <a:solidFill>
              <a:srgbClr val="80604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53" name="Shape 1053"/>
            <p:cNvSpPr/>
            <p:nvPr/>
          </p:nvSpPr>
          <p:spPr>
            <a:xfrm>
              <a:off x="5435600" y="3544094"/>
              <a:ext cx="23700" cy="300000"/>
            </a:xfrm>
            <a:prstGeom prst="rect">
              <a:avLst/>
            </a:pr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54" name="Shape 1054"/>
            <p:cNvSpPr/>
            <p:nvPr/>
          </p:nvSpPr>
          <p:spPr>
            <a:xfrm>
              <a:off x="5248275" y="3386932"/>
              <a:ext cx="200100" cy="244500"/>
            </a:xfrm>
            <a:custGeom>
              <a:avLst/>
              <a:gdLst/>
              <a:ahLst/>
              <a:cxnLst/>
              <a:rect l="0" t="0" r="0" b="0"/>
              <a:pathLst>
                <a:path w="120000" h="120000" extrusionOk="0">
                  <a:moveTo>
                    <a:pt x="50476" y="0"/>
                  </a:moveTo>
                  <a:lnTo>
                    <a:pt x="0" y="38181"/>
                  </a:lnTo>
                  <a:lnTo>
                    <a:pt x="63809" y="120000"/>
                  </a:lnTo>
                  <a:lnTo>
                    <a:pt x="120000" y="76363"/>
                  </a:lnTo>
                  <a:lnTo>
                    <a:pt x="50476"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55" name="Shape 1055"/>
            <p:cNvSpPr/>
            <p:nvPr/>
          </p:nvSpPr>
          <p:spPr>
            <a:xfrm>
              <a:off x="5248275" y="3386932"/>
              <a:ext cx="200100" cy="244500"/>
            </a:xfrm>
            <a:custGeom>
              <a:avLst/>
              <a:gdLst/>
              <a:ahLst/>
              <a:cxnLst/>
              <a:rect l="0" t="0" r="0" b="0"/>
              <a:pathLst>
                <a:path w="120000" h="120000" extrusionOk="0">
                  <a:moveTo>
                    <a:pt x="50476" y="0"/>
                  </a:moveTo>
                  <a:lnTo>
                    <a:pt x="0" y="38181"/>
                  </a:lnTo>
                  <a:lnTo>
                    <a:pt x="63809" y="120000"/>
                  </a:lnTo>
                  <a:lnTo>
                    <a:pt x="120000" y="76363"/>
                  </a:lnTo>
                  <a:lnTo>
                    <a:pt x="5047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56" name="Shape 1056"/>
            <p:cNvSpPr/>
            <p:nvPr/>
          </p:nvSpPr>
          <p:spPr>
            <a:xfrm>
              <a:off x="5448300" y="3385344"/>
              <a:ext cx="204900" cy="246000"/>
            </a:xfrm>
            <a:custGeom>
              <a:avLst/>
              <a:gdLst/>
              <a:ahLst/>
              <a:cxnLst/>
              <a:rect l="0" t="0" r="0" b="0"/>
              <a:pathLst>
                <a:path w="120000" h="120000" extrusionOk="0">
                  <a:moveTo>
                    <a:pt x="70697" y="0"/>
                  </a:moveTo>
                  <a:lnTo>
                    <a:pt x="120000" y="40258"/>
                  </a:lnTo>
                  <a:lnTo>
                    <a:pt x="54883" y="120000"/>
                  </a:lnTo>
                  <a:lnTo>
                    <a:pt x="0" y="76645"/>
                  </a:lnTo>
                  <a:lnTo>
                    <a:pt x="70697"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57" name="Shape 1057"/>
            <p:cNvSpPr/>
            <p:nvPr/>
          </p:nvSpPr>
          <p:spPr>
            <a:xfrm>
              <a:off x="5448300" y="3385344"/>
              <a:ext cx="204900" cy="246000"/>
            </a:xfrm>
            <a:custGeom>
              <a:avLst/>
              <a:gdLst/>
              <a:ahLst/>
              <a:cxnLst/>
              <a:rect l="0" t="0" r="0" b="0"/>
              <a:pathLst>
                <a:path w="120000" h="120000" extrusionOk="0">
                  <a:moveTo>
                    <a:pt x="70697" y="0"/>
                  </a:moveTo>
                  <a:lnTo>
                    <a:pt x="120000" y="40258"/>
                  </a:lnTo>
                  <a:lnTo>
                    <a:pt x="54883" y="120000"/>
                  </a:lnTo>
                  <a:lnTo>
                    <a:pt x="0" y="76645"/>
                  </a:lnTo>
                  <a:lnTo>
                    <a:pt x="70697"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58" name="Shape 1058"/>
            <p:cNvSpPr/>
            <p:nvPr/>
          </p:nvSpPr>
          <p:spPr>
            <a:xfrm>
              <a:off x="5200650" y="2972593"/>
              <a:ext cx="507900" cy="184200"/>
            </a:xfrm>
            <a:custGeom>
              <a:avLst/>
              <a:gdLst/>
              <a:ahLst/>
              <a:cxnLst/>
              <a:rect l="0" t="0" r="0" b="0"/>
              <a:pathLst>
                <a:path w="120000" h="120000" extrusionOk="0">
                  <a:moveTo>
                    <a:pt x="89620" y="118956"/>
                  </a:moveTo>
                  <a:cubicBezTo>
                    <a:pt x="90000" y="118956"/>
                    <a:pt x="90759" y="118956"/>
                    <a:pt x="91139" y="118956"/>
                  </a:cubicBezTo>
                  <a:cubicBezTo>
                    <a:pt x="107088" y="114782"/>
                    <a:pt x="111265" y="96000"/>
                    <a:pt x="112784" y="70956"/>
                  </a:cubicBezTo>
                  <a:cubicBezTo>
                    <a:pt x="114683" y="43826"/>
                    <a:pt x="115063" y="34434"/>
                    <a:pt x="117721" y="31304"/>
                  </a:cubicBezTo>
                  <a:cubicBezTo>
                    <a:pt x="119240" y="29217"/>
                    <a:pt x="120000" y="24000"/>
                    <a:pt x="120000" y="16695"/>
                  </a:cubicBezTo>
                  <a:cubicBezTo>
                    <a:pt x="119620" y="9391"/>
                    <a:pt x="119620" y="8347"/>
                    <a:pt x="116582" y="5217"/>
                  </a:cubicBezTo>
                  <a:cubicBezTo>
                    <a:pt x="114303" y="3130"/>
                    <a:pt x="100632" y="0"/>
                    <a:pt x="90379" y="2086"/>
                  </a:cubicBezTo>
                  <a:cubicBezTo>
                    <a:pt x="90379" y="9391"/>
                    <a:pt x="90379" y="9391"/>
                    <a:pt x="90379" y="9391"/>
                  </a:cubicBezTo>
                  <a:cubicBezTo>
                    <a:pt x="98354" y="8347"/>
                    <a:pt x="105949" y="10434"/>
                    <a:pt x="108227" y="14608"/>
                  </a:cubicBezTo>
                  <a:cubicBezTo>
                    <a:pt x="113544" y="24000"/>
                    <a:pt x="112025" y="67826"/>
                    <a:pt x="107468" y="89739"/>
                  </a:cubicBezTo>
                  <a:cubicBezTo>
                    <a:pt x="104810" y="104347"/>
                    <a:pt x="96835" y="111652"/>
                    <a:pt x="89620" y="112695"/>
                  </a:cubicBezTo>
                  <a:lnTo>
                    <a:pt x="89620" y="118956"/>
                  </a:lnTo>
                  <a:close/>
                  <a:moveTo>
                    <a:pt x="60000" y="15652"/>
                  </a:moveTo>
                  <a:cubicBezTo>
                    <a:pt x="56202" y="16695"/>
                    <a:pt x="41772" y="5217"/>
                    <a:pt x="31898" y="2086"/>
                  </a:cubicBezTo>
                  <a:cubicBezTo>
                    <a:pt x="31139" y="2086"/>
                    <a:pt x="30379" y="2086"/>
                    <a:pt x="29620" y="2086"/>
                  </a:cubicBezTo>
                  <a:cubicBezTo>
                    <a:pt x="29620" y="9391"/>
                    <a:pt x="29620" y="9391"/>
                    <a:pt x="29620" y="9391"/>
                  </a:cubicBezTo>
                  <a:cubicBezTo>
                    <a:pt x="37594" y="10434"/>
                    <a:pt x="46329" y="15652"/>
                    <a:pt x="49367" y="28173"/>
                  </a:cubicBezTo>
                  <a:cubicBezTo>
                    <a:pt x="54303" y="48000"/>
                    <a:pt x="45569" y="97043"/>
                    <a:pt x="37594" y="107478"/>
                  </a:cubicBezTo>
                  <a:cubicBezTo>
                    <a:pt x="35316" y="110608"/>
                    <a:pt x="31898" y="112695"/>
                    <a:pt x="28860" y="112695"/>
                  </a:cubicBezTo>
                  <a:cubicBezTo>
                    <a:pt x="28860" y="120000"/>
                    <a:pt x="28860" y="120000"/>
                    <a:pt x="28860" y="120000"/>
                  </a:cubicBezTo>
                  <a:cubicBezTo>
                    <a:pt x="42531" y="120000"/>
                    <a:pt x="47468" y="92869"/>
                    <a:pt x="49367" y="83478"/>
                  </a:cubicBezTo>
                  <a:cubicBezTo>
                    <a:pt x="52405" y="65739"/>
                    <a:pt x="51645" y="42782"/>
                    <a:pt x="59620" y="42782"/>
                  </a:cubicBezTo>
                  <a:cubicBezTo>
                    <a:pt x="67594" y="42782"/>
                    <a:pt x="66455" y="65739"/>
                    <a:pt x="69493" y="82434"/>
                  </a:cubicBezTo>
                  <a:cubicBezTo>
                    <a:pt x="71012" y="91826"/>
                    <a:pt x="75189" y="120000"/>
                    <a:pt x="89620" y="118956"/>
                  </a:cubicBezTo>
                  <a:cubicBezTo>
                    <a:pt x="89620" y="112695"/>
                    <a:pt x="89620" y="112695"/>
                    <a:pt x="89620" y="112695"/>
                  </a:cubicBezTo>
                  <a:cubicBezTo>
                    <a:pt x="86202" y="112695"/>
                    <a:pt x="82784" y="110608"/>
                    <a:pt x="80126" y="107478"/>
                  </a:cubicBezTo>
                  <a:cubicBezTo>
                    <a:pt x="72531" y="97043"/>
                    <a:pt x="64936" y="48000"/>
                    <a:pt x="70253" y="28173"/>
                  </a:cubicBezTo>
                  <a:cubicBezTo>
                    <a:pt x="73670" y="15652"/>
                    <a:pt x="82025" y="10434"/>
                    <a:pt x="90379" y="9391"/>
                  </a:cubicBezTo>
                  <a:cubicBezTo>
                    <a:pt x="90379" y="2086"/>
                    <a:pt x="90379" y="2086"/>
                    <a:pt x="90379" y="2086"/>
                  </a:cubicBezTo>
                  <a:cubicBezTo>
                    <a:pt x="89620" y="2086"/>
                    <a:pt x="89240" y="2086"/>
                    <a:pt x="88481" y="2086"/>
                  </a:cubicBezTo>
                  <a:cubicBezTo>
                    <a:pt x="79367" y="4173"/>
                    <a:pt x="67974" y="15652"/>
                    <a:pt x="60000" y="15652"/>
                  </a:cubicBezTo>
                  <a:close/>
                  <a:moveTo>
                    <a:pt x="29620" y="2086"/>
                  </a:moveTo>
                  <a:cubicBezTo>
                    <a:pt x="19367" y="1043"/>
                    <a:pt x="6075" y="4173"/>
                    <a:pt x="3417" y="6260"/>
                  </a:cubicBezTo>
                  <a:cubicBezTo>
                    <a:pt x="379" y="9391"/>
                    <a:pt x="379" y="10434"/>
                    <a:pt x="0" y="17739"/>
                  </a:cubicBezTo>
                  <a:cubicBezTo>
                    <a:pt x="0" y="24000"/>
                    <a:pt x="0" y="30260"/>
                    <a:pt x="1898" y="32347"/>
                  </a:cubicBezTo>
                  <a:cubicBezTo>
                    <a:pt x="4556" y="34434"/>
                    <a:pt x="4556" y="43826"/>
                    <a:pt x="5696" y="72000"/>
                  </a:cubicBezTo>
                  <a:cubicBezTo>
                    <a:pt x="6835" y="96000"/>
                    <a:pt x="10632" y="115826"/>
                    <a:pt x="26202" y="118956"/>
                  </a:cubicBezTo>
                  <a:cubicBezTo>
                    <a:pt x="27341" y="120000"/>
                    <a:pt x="28101" y="120000"/>
                    <a:pt x="28860" y="120000"/>
                  </a:cubicBezTo>
                  <a:cubicBezTo>
                    <a:pt x="28860" y="112695"/>
                    <a:pt x="28860" y="112695"/>
                    <a:pt x="28860" y="112695"/>
                  </a:cubicBezTo>
                  <a:cubicBezTo>
                    <a:pt x="21645" y="112695"/>
                    <a:pt x="13291" y="105391"/>
                    <a:pt x="10632" y="89739"/>
                  </a:cubicBezTo>
                  <a:cubicBezTo>
                    <a:pt x="6835" y="67826"/>
                    <a:pt x="6455" y="24000"/>
                    <a:pt x="11772" y="14608"/>
                  </a:cubicBezTo>
                  <a:cubicBezTo>
                    <a:pt x="14050" y="11478"/>
                    <a:pt x="21645" y="8347"/>
                    <a:pt x="29620" y="9391"/>
                  </a:cubicBezTo>
                  <a:lnTo>
                    <a:pt x="29620" y="2086"/>
                  </a:lnTo>
                  <a:close/>
                </a:path>
              </a:pathLst>
            </a:custGeom>
            <a:solidFill>
              <a:srgbClr val="26808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59" name="Shape 1059"/>
            <p:cNvSpPr/>
            <p:nvPr/>
          </p:nvSpPr>
          <p:spPr>
            <a:xfrm>
              <a:off x="5448300" y="3542507"/>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path>
              </a:pathLst>
            </a:custGeom>
            <a:solidFill>
              <a:srgbClr val="24797E"/>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60" name="Shape 1060"/>
            <p:cNvSpPr/>
            <p:nvPr/>
          </p:nvSpPr>
          <p:spPr>
            <a:xfrm>
              <a:off x="5332412" y="3382169"/>
              <a:ext cx="236400" cy="160200"/>
            </a:xfrm>
            <a:custGeom>
              <a:avLst/>
              <a:gdLst/>
              <a:ahLst/>
              <a:cxnLst/>
              <a:rect l="0" t="0" r="0" b="0"/>
              <a:pathLst>
                <a:path w="120000" h="120000" extrusionOk="0">
                  <a:moveTo>
                    <a:pt x="120000" y="0"/>
                  </a:moveTo>
                  <a:cubicBezTo>
                    <a:pt x="58775" y="116400"/>
                    <a:pt x="58775" y="116400"/>
                    <a:pt x="58775" y="116400"/>
                  </a:cubicBezTo>
                  <a:cubicBezTo>
                    <a:pt x="0" y="0"/>
                    <a:pt x="0" y="0"/>
                    <a:pt x="0" y="0"/>
                  </a:cubicBezTo>
                  <a:cubicBezTo>
                    <a:pt x="0" y="3600"/>
                    <a:pt x="0" y="3600"/>
                    <a:pt x="0" y="3600"/>
                  </a:cubicBezTo>
                  <a:cubicBezTo>
                    <a:pt x="58775" y="120000"/>
                    <a:pt x="58775" y="120000"/>
                    <a:pt x="58775" y="120000"/>
                  </a:cubicBezTo>
                  <a:cubicBezTo>
                    <a:pt x="58775" y="120000"/>
                    <a:pt x="58775" y="120000"/>
                    <a:pt x="58775" y="120000"/>
                  </a:cubicBezTo>
                  <a:cubicBezTo>
                    <a:pt x="120000" y="2400"/>
                    <a:pt x="120000" y="2400"/>
                    <a:pt x="120000" y="2400"/>
                  </a:cubicBezTo>
                  <a:cubicBezTo>
                    <a:pt x="120000" y="0"/>
                    <a:pt x="120000" y="0"/>
                    <a:pt x="120000" y="0"/>
                  </a:cubicBezTo>
                </a:path>
              </a:pathLst>
            </a:custGeom>
            <a:solidFill>
              <a:srgbClr val="E9CAB7"/>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61" name="Shape 1061"/>
            <p:cNvSpPr/>
            <p:nvPr/>
          </p:nvSpPr>
          <p:spPr>
            <a:xfrm>
              <a:off x="3284537" y="3305969"/>
              <a:ext cx="1247700" cy="566700"/>
            </a:xfrm>
            <a:custGeom>
              <a:avLst/>
              <a:gdLst/>
              <a:ahLst/>
              <a:cxnLst/>
              <a:rect l="0" t="0" r="0" b="0"/>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62" name="Shape 1062"/>
            <p:cNvSpPr/>
            <p:nvPr/>
          </p:nvSpPr>
          <p:spPr>
            <a:xfrm>
              <a:off x="3284537" y="3305969"/>
              <a:ext cx="1247700" cy="566700"/>
            </a:xfrm>
            <a:custGeom>
              <a:avLst/>
              <a:gdLst/>
              <a:ahLst/>
              <a:cxnLst/>
              <a:rect l="0" t="0" r="0" b="0"/>
              <a:pathLst>
                <a:path w="120000" h="120000" extrusionOk="0">
                  <a:moveTo>
                    <a:pt x="48030" y="0"/>
                  </a:moveTo>
                  <a:cubicBezTo>
                    <a:pt x="21467" y="25835"/>
                    <a:pt x="13590" y="39433"/>
                    <a:pt x="10347" y="45552"/>
                  </a:cubicBezTo>
                  <a:cubicBezTo>
                    <a:pt x="5559" y="55070"/>
                    <a:pt x="2934" y="90084"/>
                    <a:pt x="0" y="120000"/>
                  </a:cubicBezTo>
                  <a:cubicBezTo>
                    <a:pt x="60077" y="120000"/>
                    <a:pt x="60077" y="120000"/>
                    <a:pt x="60077" y="120000"/>
                  </a:cubicBezTo>
                  <a:cubicBezTo>
                    <a:pt x="119999" y="120000"/>
                    <a:pt x="119999" y="120000"/>
                    <a:pt x="119999" y="120000"/>
                  </a:cubicBezTo>
                  <a:cubicBezTo>
                    <a:pt x="117220" y="90084"/>
                    <a:pt x="114440" y="55070"/>
                    <a:pt x="109652" y="45552"/>
                  </a:cubicBezTo>
                  <a:cubicBezTo>
                    <a:pt x="106563" y="39433"/>
                    <a:pt x="98841" y="26175"/>
                    <a:pt x="72277" y="679"/>
                  </a:cubicBezTo>
                  <a:cubicBezTo>
                    <a:pt x="48030" y="0"/>
                    <a:pt x="48030" y="0"/>
                    <a:pt x="48030"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63" name="Shape 1063"/>
            <p:cNvSpPr/>
            <p:nvPr/>
          </p:nvSpPr>
          <p:spPr>
            <a:xfrm>
              <a:off x="3775075" y="2902743"/>
              <a:ext cx="266700" cy="560400"/>
            </a:xfrm>
            <a:custGeom>
              <a:avLst/>
              <a:gdLst/>
              <a:ahLst/>
              <a:cxnLst/>
              <a:rect l="0" t="0" r="0" b="0"/>
              <a:pathLst>
                <a:path w="120000" h="120000" extrusionOk="0">
                  <a:moveTo>
                    <a:pt x="0" y="35071"/>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071"/>
                    <a:pt x="120000" y="35071"/>
                    <a:pt x="120000" y="35071"/>
                  </a:cubicBezTo>
                  <a:cubicBezTo>
                    <a:pt x="120000" y="0"/>
                    <a:pt x="0" y="0"/>
                    <a:pt x="0" y="35071"/>
                  </a:cubicBezTo>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64" name="Shape 1064"/>
            <p:cNvSpPr/>
            <p:nvPr/>
          </p:nvSpPr>
          <p:spPr>
            <a:xfrm>
              <a:off x="3597275" y="2866232"/>
              <a:ext cx="112800" cy="165000"/>
            </a:xfrm>
            <a:custGeom>
              <a:avLst/>
              <a:gdLst/>
              <a:ahLst/>
              <a:cxnLst/>
              <a:rect l="0" t="0" r="0" b="0"/>
              <a:pathLst>
                <a:path w="120000" h="120000" extrusionOk="0">
                  <a:moveTo>
                    <a:pt x="34285" y="5882"/>
                  </a:moveTo>
                  <a:cubicBezTo>
                    <a:pt x="60000" y="0"/>
                    <a:pt x="90857" y="20000"/>
                    <a:pt x="106285" y="49411"/>
                  </a:cubicBezTo>
                  <a:cubicBezTo>
                    <a:pt x="120000" y="78823"/>
                    <a:pt x="111428" y="108235"/>
                    <a:pt x="85714" y="114117"/>
                  </a:cubicBezTo>
                  <a:cubicBezTo>
                    <a:pt x="60000" y="120000"/>
                    <a:pt x="29142" y="100000"/>
                    <a:pt x="13714" y="69411"/>
                  </a:cubicBezTo>
                  <a:cubicBezTo>
                    <a:pt x="0" y="40000"/>
                    <a:pt x="8571" y="11764"/>
                    <a:pt x="34285"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65" name="Shape 1065"/>
            <p:cNvSpPr/>
            <p:nvPr/>
          </p:nvSpPr>
          <p:spPr>
            <a:xfrm>
              <a:off x="4106862" y="2866232"/>
              <a:ext cx="112800" cy="165000"/>
            </a:xfrm>
            <a:custGeom>
              <a:avLst/>
              <a:gdLst/>
              <a:ahLst/>
              <a:cxnLst/>
              <a:rect l="0" t="0" r="0" b="0"/>
              <a:pathLst>
                <a:path w="120000" h="120000" extrusionOk="0">
                  <a:moveTo>
                    <a:pt x="85714" y="5882"/>
                  </a:moveTo>
                  <a:cubicBezTo>
                    <a:pt x="60000" y="0"/>
                    <a:pt x="27428" y="20000"/>
                    <a:pt x="13714" y="49411"/>
                  </a:cubicBezTo>
                  <a:cubicBezTo>
                    <a:pt x="0" y="78823"/>
                    <a:pt x="8571" y="108235"/>
                    <a:pt x="34285" y="114117"/>
                  </a:cubicBezTo>
                  <a:cubicBezTo>
                    <a:pt x="58285" y="120000"/>
                    <a:pt x="90857" y="100000"/>
                    <a:pt x="104571" y="69411"/>
                  </a:cubicBezTo>
                  <a:cubicBezTo>
                    <a:pt x="120000" y="40000"/>
                    <a:pt x="111428" y="11764"/>
                    <a:pt x="85714" y="5882"/>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66" name="Shape 1066"/>
            <p:cNvSpPr/>
            <p:nvPr/>
          </p:nvSpPr>
          <p:spPr>
            <a:xfrm>
              <a:off x="3722687" y="3437732"/>
              <a:ext cx="354000" cy="435000"/>
            </a:xfrm>
            <a:custGeom>
              <a:avLst/>
              <a:gdLst/>
              <a:ahLst/>
              <a:cxnLst/>
              <a:rect l="0" t="0" r="0" b="0"/>
              <a:pathLst>
                <a:path w="120000" h="120000" extrusionOk="0">
                  <a:moveTo>
                    <a:pt x="63272" y="0"/>
                  </a:moveTo>
                  <a:cubicBezTo>
                    <a:pt x="63272" y="0"/>
                    <a:pt x="0" y="12398"/>
                    <a:pt x="0" y="15498"/>
                  </a:cubicBezTo>
                  <a:cubicBezTo>
                    <a:pt x="0" y="18597"/>
                    <a:pt x="24000" y="120000"/>
                    <a:pt x="24000" y="120000"/>
                  </a:cubicBezTo>
                  <a:cubicBezTo>
                    <a:pt x="110181" y="120000"/>
                    <a:pt x="110181" y="120000"/>
                    <a:pt x="110181" y="120000"/>
                  </a:cubicBezTo>
                  <a:cubicBezTo>
                    <a:pt x="120000" y="15940"/>
                    <a:pt x="120000" y="15940"/>
                    <a:pt x="120000" y="15940"/>
                  </a:cubicBezTo>
                  <a:cubicBezTo>
                    <a:pt x="63272" y="0"/>
                    <a:pt x="63272" y="0"/>
                    <a:pt x="63272" y="0"/>
                  </a:cubicBezTo>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67" name="Shape 1067"/>
            <p:cNvSpPr/>
            <p:nvPr/>
          </p:nvSpPr>
          <p:spPr>
            <a:xfrm>
              <a:off x="3598862" y="3312319"/>
              <a:ext cx="234900" cy="560400"/>
            </a:xfrm>
            <a:custGeom>
              <a:avLst/>
              <a:gdLst/>
              <a:ahLst/>
              <a:cxnLst/>
              <a:rect l="0" t="0" r="0" b="0"/>
              <a:pathLst>
                <a:path w="120000" h="120000" extrusionOk="0">
                  <a:moveTo>
                    <a:pt x="90000" y="0"/>
                  </a:moveTo>
                  <a:lnTo>
                    <a:pt x="90000" y="12917"/>
                  </a:lnTo>
                  <a:lnTo>
                    <a:pt x="120000" y="120000"/>
                  </a:lnTo>
                  <a:lnTo>
                    <a:pt x="68108" y="120000"/>
                  </a:lnTo>
                  <a:lnTo>
                    <a:pt x="12162" y="72407"/>
                  </a:lnTo>
                  <a:lnTo>
                    <a:pt x="65675" y="57110"/>
                  </a:lnTo>
                  <a:lnTo>
                    <a:pt x="0" y="44532"/>
                  </a:lnTo>
                  <a:lnTo>
                    <a:pt x="60810" y="5439"/>
                  </a:lnTo>
                  <a:lnTo>
                    <a:pt x="90000"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68" name="Shape 1068"/>
            <p:cNvSpPr/>
            <p:nvPr/>
          </p:nvSpPr>
          <p:spPr>
            <a:xfrm>
              <a:off x="3984625" y="3312319"/>
              <a:ext cx="233400" cy="560400"/>
            </a:xfrm>
            <a:custGeom>
              <a:avLst/>
              <a:gdLst/>
              <a:ahLst/>
              <a:cxnLst/>
              <a:rect l="0" t="0" r="0" b="0"/>
              <a:pathLst>
                <a:path w="120000" h="120000" extrusionOk="0">
                  <a:moveTo>
                    <a:pt x="29387" y="0"/>
                  </a:moveTo>
                  <a:lnTo>
                    <a:pt x="29387" y="12917"/>
                  </a:lnTo>
                  <a:lnTo>
                    <a:pt x="0" y="120000"/>
                  </a:lnTo>
                  <a:lnTo>
                    <a:pt x="51428" y="120000"/>
                  </a:lnTo>
                  <a:lnTo>
                    <a:pt x="106938" y="72407"/>
                  </a:lnTo>
                  <a:lnTo>
                    <a:pt x="53877" y="57110"/>
                  </a:lnTo>
                  <a:lnTo>
                    <a:pt x="120000" y="44532"/>
                  </a:lnTo>
                  <a:lnTo>
                    <a:pt x="66122" y="6458"/>
                  </a:lnTo>
                  <a:lnTo>
                    <a:pt x="29387" y="0"/>
                  </a:lnTo>
                  <a:close/>
                </a:path>
              </a:pathLst>
            </a:custGeom>
            <a:solidFill>
              <a:srgbClr val="605F5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69" name="Shape 1069"/>
            <p:cNvSpPr/>
            <p:nvPr/>
          </p:nvSpPr>
          <p:spPr>
            <a:xfrm>
              <a:off x="3851275" y="3437732"/>
              <a:ext cx="115800" cy="112800"/>
            </a:xfrm>
            <a:custGeom>
              <a:avLst/>
              <a:gdLst/>
              <a:ahLst/>
              <a:cxnLst/>
              <a:rect l="0" t="0" r="0" b="0"/>
              <a:pathLst>
                <a:path w="120000" h="120000" extrusionOk="0">
                  <a:moveTo>
                    <a:pt x="0" y="66857"/>
                  </a:moveTo>
                  <a:cubicBezTo>
                    <a:pt x="33333" y="120000"/>
                    <a:pt x="33333" y="120000"/>
                    <a:pt x="33333" y="120000"/>
                  </a:cubicBezTo>
                  <a:cubicBezTo>
                    <a:pt x="50000" y="120000"/>
                    <a:pt x="68333" y="120000"/>
                    <a:pt x="85000" y="120000"/>
                  </a:cubicBezTo>
                  <a:cubicBezTo>
                    <a:pt x="120000" y="66857"/>
                    <a:pt x="120000" y="66857"/>
                    <a:pt x="120000" y="66857"/>
                  </a:cubicBezTo>
                  <a:cubicBezTo>
                    <a:pt x="60000" y="0"/>
                    <a:pt x="60000" y="0"/>
                    <a:pt x="60000" y="0"/>
                  </a:cubicBezTo>
                  <a:cubicBezTo>
                    <a:pt x="0" y="66857"/>
                    <a:pt x="0" y="66857"/>
                    <a:pt x="0" y="66857"/>
                  </a:cubicBezTo>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70" name="Shape 1070"/>
            <p:cNvSpPr/>
            <p:nvPr/>
          </p:nvSpPr>
          <p:spPr>
            <a:xfrm>
              <a:off x="3836987" y="3550444"/>
              <a:ext cx="142800" cy="322200"/>
            </a:xfrm>
            <a:custGeom>
              <a:avLst/>
              <a:gdLst/>
              <a:ahLst/>
              <a:cxnLst/>
              <a:rect l="0" t="0" r="0" b="0"/>
              <a:pathLst>
                <a:path w="120000" h="120000" extrusionOk="0">
                  <a:moveTo>
                    <a:pt x="38666" y="0"/>
                  </a:moveTo>
                  <a:lnTo>
                    <a:pt x="0" y="120000"/>
                  </a:lnTo>
                  <a:lnTo>
                    <a:pt x="120000" y="120000"/>
                  </a:lnTo>
                  <a:lnTo>
                    <a:pt x="81333" y="0"/>
                  </a:lnTo>
                  <a:lnTo>
                    <a:pt x="38666" y="0"/>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71" name="Shape 1071"/>
            <p:cNvSpPr/>
            <p:nvPr/>
          </p:nvSpPr>
          <p:spPr>
            <a:xfrm>
              <a:off x="3836987" y="3550444"/>
              <a:ext cx="142800" cy="322200"/>
            </a:xfrm>
            <a:custGeom>
              <a:avLst/>
              <a:gdLst/>
              <a:ahLst/>
              <a:cxnLst/>
              <a:rect l="0" t="0" r="0" b="0"/>
              <a:pathLst>
                <a:path w="120000" h="120000" extrusionOk="0">
                  <a:moveTo>
                    <a:pt x="38666" y="0"/>
                  </a:moveTo>
                  <a:lnTo>
                    <a:pt x="0" y="120000"/>
                  </a:lnTo>
                  <a:lnTo>
                    <a:pt x="120000" y="120000"/>
                  </a:lnTo>
                  <a:lnTo>
                    <a:pt x="81333" y="0"/>
                  </a:lnTo>
                  <a:lnTo>
                    <a:pt x="38666"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72" name="Shape 1072"/>
            <p:cNvSpPr/>
            <p:nvPr/>
          </p:nvSpPr>
          <p:spPr>
            <a:xfrm>
              <a:off x="3762375" y="3271043"/>
              <a:ext cx="146100" cy="282600"/>
            </a:xfrm>
            <a:custGeom>
              <a:avLst/>
              <a:gdLst/>
              <a:ahLst/>
              <a:cxnLst/>
              <a:rect l="0" t="0" r="0" b="0"/>
              <a:pathLst>
                <a:path w="120000" h="120000" extrusionOk="0">
                  <a:moveTo>
                    <a:pt x="10434" y="0"/>
                  </a:moveTo>
                  <a:lnTo>
                    <a:pt x="0" y="19550"/>
                  </a:lnTo>
                  <a:lnTo>
                    <a:pt x="27391" y="120000"/>
                  </a:lnTo>
                  <a:lnTo>
                    <a:pt x="120000" y="70786"/>
                  </a:lnTo>
                  <a:lnTo>
                    <a:pt x="10434"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73" name="Shape 1073"/>
            <p:cNvSpPr/>
            <p:nvPr/>
          </p:nvSpPr>
          <p:spPr>
            <a:xfrm>
              <a:off x="3762375" y="3271043"/>
              <a:ext cx="146100" cy="282600"/>
            </a:xfrm>
            <a:custGeom>
              <a:avLst/>
              <a:gdLst/>
              <a:ahLst/>
              <a:cxnLst/>
              <a:rect l="0" t="0" r="0" b="0"/>
              <a:pathLst>
                <a:path w="120000" h="120000" extrusionOk="0">
                  <a:moveTo>
                    <a:pt x="10434" y="0"/>
                  </a:moveTo>
                  <a:lnTo>
                    <a:pt x="0" y="19550"/>
                  </a:lnTo>
                  <a:lnTo>
                    <a:pt x="27391" y="120000"/>
                  </a:lnTo>
                  <a:lnTo>
                    <a:pt x="120000" y="70786"/>
                  </a:lnTo>
                  <a:lnTo>
                    <a:pt x="10434"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74" name="Shape 1074"/>
            <p:cNvSpPr/>
            <p:nvPr/>
          </p:nvSpPr>
          <p:spPr>
            <a:xfrm>
              <a:off x="3775075" y="3215482"/>
              <a:ext cx="266700" cy="92100"/>
            </a:xfrm>
            <a:custGeom>
              <a:avLst/>
              <a:gdLst/>
              <a:ahLst/>
              <a:cxnLst/>
              <a:rect l="0" t="0" r="0" b="0"/>
              <a:pathLst>
                <a:path w="120000" h="120000" extrusionOk="0">
                  <a:moveTo>
                    <a:pt x="0" y="0"/>
                  </a:moveTo>
                  <a:cubicBezTo>
                    <a:pt x="0" y="12413"/>
                    <a:pt x="0" y="12413"/>
                    <a:pt x="0" y="12413"/>
                  </a:cubicBezTo>
                  <a:cubicBezTo>
                    <a:pt x="0" y="12413"/>
                    <a:pt x="30898" y="115862"/>
                    <a:pt x="60359" y="120000"/>
                  </a:cubicBezTo>
                  <a:cubicBezTo>
                    <a:pt x="60359" y="120000"/>
                    <a:pt x="61077" y="120000"/>
                    <a:pt x="61796" y="120000"/>
                  </a:cubicBezTo>
                  <a:cubicBezTo>
                    <a:pt x="90538" y="120000"/>
                    <a:pt x="120000" y="18620"/>
                    <a:pt x="120000" y="18620"/>
                  </a:cubicBezTo>
                  <a:cubicBezTo>
                    <a:pt x="120000" y="0"/>
                    <a:pt x="120000" y="0"/>
                    <a:pt x="120000" y="0"/>
                  </a:cubicBezTo>
                  <a:cubicBezTo>
                    <a:pt x="0" y="0"/>
                    <a:pt x="0" y="0"/>
                    <a:pt x="0" y="0"/>
                  </a:cubicBezTo>
                </a:path>
              </a:pathLst>
            </a:custGeom>
            <a:solidFill>
              <a:srgbClr val="CCAF9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75" name="Shape 1075"/>
            <p:cNvSpPr/>
            <p:nvPr/>
          </p:nvSpPr>
          <p:spPr>
            <a:xfrm>
              <a:off x="3582987" y="2442368"/>
              <a:ext cx="685800" cy="682500"/>
            </a:xfrm>
            <a:custGeom>
              <a:avLst/>
              <a:gdLst/>
              <a:ahLst/>
              <a:cxnLst/>
              <a:rect l="0" t="0" r="0" b="0"/>
              <a:pathLst>
                <a:path w="120000" h="120000" extrusionOk="0">
                  <a:moveTo>
                    <a:pt x="94145" y="17223"/>
                  </a:moveTo>
                  <a:cubicBezTo>
                    <a:pt x="104824" y="18917"/>
                    <a:pt x="110725" y="26258"/>
                    <a:pt x="113255" y="36423"/>
                  </a:cubicBezTo>
                  <a:cubicBezTo>
                    <a:pt x="120000" y="62400"/>
                    <a:pt x="105948" y="119152"/>
                    <a:pt x="58173" y="119717"/>
                  </a:cubicBezTo>
                  <a:cubicBezTo>
                    <a:pt x="33442" y="120000"/>
                    <a:pt x="15737" y="113788"/>
                    <a:pt x="9274" y="93741"/>
                  </a:cubicBezTo>
                  <a:cubicBezTo>
                    <a:pt x="2810" y="73694"/>
                    <a:pt x="0" y="41223"/>
                    <a:pt x="14051" y="23152"/>
                  </a:cubicBezTo>
                  <a:cubicBezTo>
                    <a:pt x="31756" y="282"/>
                    <a:pt x="69133" y="0"/>
                    <a:pt x="94145" y="17223"/>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76" name="Shape 1076"/>
            <p:cNvSpPr/>
            <p:nvPr/>
          </p:nvSpPr>
          <p:spPr>
            <a:xfrm>
              <a:off x="3497262" y="2518568"/>
              <a:ext cx="822300" cy="758700"/>
            </a:xfrm>
            <a:custGeom>
              <a:avLst/>
              <a:gdLst/>
              <a:ahLst/>
              <a:cxnLst/>
              <a:rect l="0" t="0" r="0" b="0"/>
              <a:pathLst>
                <a:path w="120000" h="120000" extrusionOk="0">
                  <a:moveTo>
                    <a:pt x="60116" y="0"/>
                  </a:moveTo>
                  <a:cubicBezTo>
                    <a:pt x="0" y="0"/>
                    <a:pt x="23157" y="89048"/>
                    <a:pt x="26900" y="95898"/>
                  </a:cubicBezTo>
                  <a:cubicBezTo>
                    <a:pt x="31345" y="103509"/>
                    <a:pt x="50292" y="120000"/>
                    <a:pt x="60116" y="120000"/>
                  </a:cubicBezTo>
                  <a:cubicBezTo>
                    <a:pt x="69707" y="120000"/>
                    <a:pt x="88888" y="103509"/>
                    <a:pt x="93099" y="95898"/>
                  </a:cubicBezTo>
                  <a:cubicBezTo>
                    <a:pt x="97076" y="89048"/>
                    <a:pt x="120000" y="0"/>
                    <a:pt x="60116" y="0"/>
                  </a:cubicBezTo>
                  <a:close/>
                </a:path>
              </a:pathLst>
            </a:custGeom>
            <a:solidFill>
              <a:srgbClr val="FFDBB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77" name="Shape 1077"/>
            <p:cNvSpPr/>
            <p:nvPr/>
          </p:nvSpPr>
          <p:spPr>
            <a:xfrm>
              <a:off x="3560762" y="2497932"/>
              <a:ext cx="692100" cy="449400"/>
            </a:xfrm>
            <a:custGeom>
              <a:avLst/>
              <a:gdLst/>
              <a:ahLst/>
              <a:cxnLst/>
              <a:rect l="0" t="0" r="0" b="0"/>
              <a:pathLst>
                <a:path w="120000" h="120000" extrusionOk="0">
                  <a:moveTo>
                    <a:pt x="25893" y="52714"/>
                  </a:moveTo>
                  <a:cubicBezTo>
                    <a:pt x="38422" y="64714"/>
                    <a:pt x="48445" y="46714"/>
                    <a:pt x="59860" y="54428"/>
                  </a:cubicBezTo>
                  <a:cubicBezTo>
                    <a:pt x="71276" y="62142"/>
                    <a:pt x="102459" y="25285"/>
                    <a:pt x="109141" y="105857"/>
                  </a:cubicBezTo>
                  <a:cubicBezTo>
                    <a:pt x="120000" y="47571"/>
                    <a:pt x="103573" y="6000"/>
                    <a:pt x="62088" y="3000"/>
                  </a:cubicBezTo>
                  <a:cubicBezTo>
                    <a:pt x="17819" y="0"/>
                    <a:pt x="0" y="62142"/>
                    <a:pt x="12250" y="120000"/>
                  </a:cubicBezTo>
                  <a:cubicBezTo>
                    <a:pt x="11415" y="88714"/>
                    <a:pt x="16426" y="68142"/>
                    <a:pt x="25893" y="52714"/>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78" name="Shape 1078"/>
            <p:cNvSpPr/>
            <p:nvPr/>
          </p:nvSpPr>
          <p:spPr>
            <a:xfrm>
              <a:off x="3703637" y="2658268"/>
              <a:ext cx="261900" cy="63600"/>
            </a:xfrm>
            <a:custGeom>
              <a:avLst/>
              <a:gdLst/>
              <a:ahLst/>
              <a:cxnLst/>
              <a:rect l="0" t="0" r="0" b="0"/>
              <a:pathLst>
                <a:path w="120000" h="120000" extrusionOk="0">
                  <a:moveTo>
                    <a:pt x="0" y="33000"/>
                  </a:moveTo>
                  <a:cubicBezTo>
                    <a:pt x="736" y="105000"/>
                    <a:pt x="30184" y="114000"/>
                    <a:pt x="42699" y="117000"/>
                  </a:cubicBezTo>
                  <a:cubicBezTo>
                    <a:pt x="54478" y="120000"/>
                    <a:pt x="65521" y="114000"/>
                    <a:pt x="76564" y="99000"/>
                  </a:cubicBezTo>
                  <a:cubicBezTo>
                    <a:pt x="90552" y="84000"/>
                    <a:pt x="108220" y="63000"/>
                    <a:pt x="119263" y="27000"/>
                  </a:cubicBezTo>
                  <a:cubicBezTo>
                    <a:pt x="120000" y="21000"/>
                    <a:pt x="120000" y="15000"/>
                    <a:pt x="118527" y="12000"/>
                  </a:cubicBezTo>
                  <a:cubicBezTo>
                    <a:pt x="97177" y="0"/>
                    <a:pt x="75092" y="69000"/>
                    <a:pt x="53742" y="78000"/>
                  </a:cubicBezTo>
                  <a:cubicBezTo>
                    <a:pt x="36809" y="84000"/>
                    <a:pt x="14723" y="75000"/>
                    <a:pt x="2208" y="30000"/>
                  </a:cubicBezTo>
                  <a:cubicBezTo>
                    <a:pt x="736" y="27000"/>
                    <a:pt x="0" y="27000"/>
                    <a:pt x="0" y="33000"/>
                  </a:cubicBezTo>
                  <a:close/>
                </a:path>
              </a:pathLst>
            </a:custGeom>
            <a:solidFill>
              <a:srgbClr val="755A4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79" name="Shape 1079"/>
            <p:cNvSpPr/>
            <p:nvPr/>
          </p:nvSpPr>
          <p:spPr>
            <a:xfrm>
              <a:off x="3659187" y="2859882"/>
              <a:ext cx="504900" cy="185700"/>
            </a:xfrm>
            <a:custGeom>
              <a:avLst/>
              <a:gdLst/>
              <a:ahLst/>
              <a:cxnLst/>
              <a:rect l="0" t="0" r="0" b="0"/>
              <a:pathLst>
                <a:path w="120000" h="120000" extrusionOk="0">
                  <a:moveTo>
                    <a:pt x="89523" y="118956"/>
                  </a:moveTo>
                  <a:cubicBezTo>
                    <a:pt x="90285" y="118956"/>
                    <a:pt x="90666" y="118956"/>
                    <a:pt x="91428" y="118956"/>
                  </a:cubicBezTo>
                  <a:cubicBezTo>
                    <a:pt x="107047" y="114782"/>
                    <a:pt x="111238" y="94956"/>
                    <a:pt x="112761" y="70956"/>
                  </a:cubicBezTo>
                  <a:cubicBezTo>
                    <a:pt x="114666" y="43826"/>
                    <a:pt x="115047" y="34434"/>
                    <a:pt x="117333" y="31304"/>
                  </a:cubicBezTo>
                  <a:cubicBezTo>
                    <a:pt x="119238" y="29217"/>
                    <a:pt x="120000" y="24000"/>
                    <a:pt x="119619" y="16695"/>
                  </a:cubicBezTo>
                  <a:cubicBezTo>
                    <a:pt x="119619" y="9391"/>
                    <a:pt x="119619" y="8347"/>
                    <a:pt x="116571" y="6260"/>
                  </a:cubicBezTo>
                  <a:cubicBezTo>
                    <a:pt x="113904" y="3130"/>
                    <a:pt x="100571" y="0"/>
                    <a:pt x="90285" y="2086"/>
                  </a:cubicBezTo>
                  <a:cubicBezTo>
                    <a:pt x="90285" y="9391"/>
                    <a:pt x="90285" y="9391"/>
                    <a:pt x="90285" y="9391"/>
                  </a:cubicBezTo>
                  <a:cubicBezTo>
                    <a:pt x="98285" y="8347"/>
                    <a:pt x="105904" y="10434"/>
                    <a:pt x="108190" y="14608"/>
                  </a:cubicBezTo>
                  <a:cubicBezTo>
                    <a:pt x="113523" y="24000"/>
                    <a:pt x="112000" y="66782"/>
                    <a:pt x="107428" y="88695"/>
                  </a:cubicBezTo>
                  <a:cubicBezTo>
                    <a:pt x="104761" y="104347"/>
                    <a:pt x="96761" y="111652"/>
                    <a:pt x="89523" y="111652"/>
                  </a:cubicBezTo>
                  <a:lnTo>
                    <a:pt x="89523" y="118956"/>
                  </a:lnTo>
                  <a:close/>
                  <a:moveTo>
                    <a:pt x="59809" y="15652"/>
                  </a:moveTo>
                  <a:cubicBezTo>
                    <a:pt x="56380" y="16695"/>
                    <a:pt x="41904" y="5217"/>
                    <a:pt x="31619" y="2086"/>
                  </a:cubicBezTo>
                  <a:cubicBezTo>
                    <a:pt x="31238" y="2086"/>
                    <a:pt x="30476" y="2086"/>
                    <a:pt x="29714" y="2086"/>
                  </a:cubicBezTo>
                  <a:cubicBezTo>
                    <a:pt x="29333" y="9391"/>
                    <a:pt x="29333" y="9391"/>
                    <a:pt x="29333" y="9391"/>
                  </a:cubicBezTo>
                  <a:cubicBezTo>
                    <a:pt x="37714" y="10434"/>
                    <a:pt x="46476" y="15652"/>
                    <a:pt x="49142" y="28173"/>
                  </a:cubicBezTo>
                  <a:cubicBezTo>
                    <a:pt x="54095" y="48000"/>
                    <a:pt x="45333" y="96000"/>
                    <a:pt x="37714" y="107478"/>
                  </a:cubicBezTo>
                  <a:cubicBezTo>
                    <a:pt x="35428" y="110608"/>
                    <a:pt x="32000" y="112695"/>
                    <a:pt x="28952" y="112695"/>
                  </a:cubicBezTo>
                  <a:cubicBezTo>
                    <a:pt x="28571" y="118956"/>
                    <a:pt x="28571" y="118956"/>
                    <a:pt x="28571" y="118956"/>
                  </a:cubicBezTo>
                  <a:cubicBezTo>
                    <a:pt x="42666" y="118956"/>
                    <a:pt x="47619" y="91826"/>
                    <a:pt x="49142" y="83478"/>
                  </a:cubicBezTo>
                  <a:cubicBezTo>
                    <a:pt x="52571" y="65739"/>
                    <a:pt x="51809" y="42782"/>
                    <a:pt x="59809" y="42782"/>
                  </a:cubicBezTo>
                  <a:cubicBezTo>
                    <a:pt x="67428" y="42782"/>
                    <a:pt x="66666" y="65739"/>
                    <a:pt x="69333" y="82434"/>
                  </a:cubicBezTo>
                  <a:cubicBezTo>
                    <a:pt x="70857" y="91826"/>
                    <a:pt x="75428" y="120000"/>
                    <a:pt x="89523" y="118956"/>
                  </a:cubicBezTo>
                  <a:cubicBezTo>
                    <a:pt x="89523" y="111652"/>
                    <a:pt x="89523" y="111652"/>
                    <a:pt x="89523" y="111652"/>
                  </a:cubicBezTo>
                  <a:cubicBezTo>
                    <a:pt x="86095" y="111652"/>
                    <a:pt x="82666" y="110608"/>
                    <a:pt x="80380" y="106434"/>
                  </a:cubicBezTo>
                  <a:cubicBezTo>
                    <a:pt x="72761" y="96000"/>
                    <a:pt x="65142" y="48000"/>
                    <a:pt x="70476" y="27130"/>
                  </a:cubicBezTo>
                  <a:cubicBezTo>
                    <a:pt x="73523" y="15652"/>
                    <a:pt x="81904" y="10434"/>
                    <a:pt x="90285" y="9391"/>
                  </a:cubicBezTo>
                  <a:cubicBezTo>
                    <a:pt x="90285" y="2086"/>
                    <a:pt x="90285" y="2086"/>
                    <a:pt x="90285" y="2086"/>
                  </a:cubicBezTo>
                  <a:cubicBezTo>
                    <a:pt x="89523" y="2086"/>
                    <a:pt x="89142" y="2086"/>
                    <a:pt x="88380" y="2086"/>
                  </a:cubicBezTo>
                  <a:cubicBezTo>
                    <a:pt x="79238" y="4173"/>
                    <a:pt x="68190" y="15652"/>
                    <a:pt x="59809" y="15652"/>
                  </a:cubicBezTo>
                  <a:close/>
                  <a:moveTo>
                    <a:pt x="29714" y="2086"/>
                  </a:moveTo>
                  <a:cubicBezTo>
                    <a:pt x="19428" y="1043"/>
                    <a:pt x="6095" y="4173"/>
                    <a:pt x="3809" y="6260"/>
                  </a:cubicBezTo>
                  <a:cubicBezTo>
                    <a:pt x="380" y="9391"/>
                    <a:pt x="380" y="10434"/>
                    <a:pt x="0" y="17739"/>
                  </a:cubicBezTo>
                  <a:cubicBezTo>
                    <a:pt x="0" y="24000"/>
                    <a:pt x="380" y="30260"/>
                    <a:pt x="1904" y="32347"/>
                  </a:cubicBezTo>
                  <a:cubicBezTo>
                    <a:pt x="4571" y="34434"/>
                    <a:pt x="4571" y="43826"/>
                    <a:pt x="5714" y="70956"/>
                  </a:cubicBezTo>
                  <a:cubicBezTo>
                    <a:pt x="7238" y="96000"/>
                    <a:pt x="10666" y="115826"/>
                    <a:pt x="26285" y="118956"/>
                  </a:cubicBezTo>
                  <a:cubicBezTo>
                    <a:pt x="27047" y="118956"/>
                    <a:pt x="27809" y="118956"/>
                    <a:pt x="28571" y="118956"/>
                  </a:cubicBezTo>
                  <a:cubicBezTo>
                    <a:pt x="28952" y="112695"/>
                    <a:pt x="28952" y="112695"/>
                    <a:pt x="28952" y="112695"/>
                  </a:cubicBezTo>
                  <a:cubicBezTo>
                    <a:pt x="21714" y="112695"/>
                    <a:pt x="13333" y="105391"/>
                    <a:pt x="10666" y="89739"/>
                  </a:cubicBezTo>
                  <a:cubicBezTo>
                    <a:pt x="6857" y="67826"/>
                    <a:pt x="6476" y="24000"/>
                    <a:pt x="11809" y="14608"/>
                  </a:cubicBezTo>
                  <a:cubicBezTo>
                    <a:pt x="14095" y="11478"/>
                    <a:pt x="21714" y="8347"/>
                    <a:pt x="29333" y="9391"/>
                  </a:cubicBezTo>
                  <a:lnTo>
                    <a:pt x="29714" y="2086"/>
                  </a:lnTo>
                  <a:close/>
                </a:path>
              </a:pathLst>
            </a:custGeom>
            <a:solidFill>
              <a:srgbClr val="C9383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80" name="Shape 1080"/>
            <p:cNvSpPr/>
            <p:nvPr/>
          </p:nvSpPr>
          <p:spPr>
            <a:xfrm>
              <a:off x="3908425" y="3271043"/>
              <a:ext cx="142800" cy="284100"/>
            </a:xfrm>
            <a:custGeom>
              <a:avLst/>
              <a:gdLst/>
              <a:ahLst/>
              <a:cxnLst/>
              <a:rect l="0" t="0" r="0" b="0"/>
              <a:pathLst>
                <a:path w="120000" h="120000" extrusionOk="0">
                  <a:moveTo>
                    <a:pt x="112000" y="0"/>
                  </a:moveTo>
                  <a:lnTo>
                    <a:pt x="120000" y="19441"/>
                  </a:lnTo>
                  <a:lnTo>
                    <a:pt x="94666" y="120000"/>
                  </a:lnTo>
                  <a:lnTo>
                    <a:pt x="0" y="70391"/>
                  </a:lnTo>
                  <a:lnTo>
                    <a:pt x="112000" y="0"/>
                  </a:lnTo>
                  <a:close/>
                </a:path>
              </a:pathLst>
            </a:custGeom>
            <a:solidFill>
              <a:srgbClr val="EDEDED"/>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81" name="Shape 1081"/>
            <p:cNvSpPr/>
            <p:nvPr/>
          </p:nvSpPr>
          <p:spPr>
            <a:xfrm>
              <a:off x="3908425" y="3271043"/>
              <a:ext cx="142800" cy="284100"/>
            </a:xfrm>
            <a:custGeom>
              <a:avLst/>
              <a:gdLst/>
              <a:ahLst/>
              <a:cxnLst/>
              <a:rect l="0" t="0" r="0" b="0"/>
              <a:pathLst>
                <a:path w="120000" h="120000" extrusionOk="0">
                  <a:moveTo>
                    <a:pt x="112000" y="0"/>
                  </a:moveTo>
                  <a:lnTo>
                    <a:pt x="120000" y="19441"/>
                  </a:lnTo>
                  <a:lnTo>
                    <a:pt x="94666" y="120000"/>
                  </a:lnTo>
                  <a:lnTo>
                    <a:pt x="0" y="70391"/>
                  </a:lnTo>
                  <a:lnTo>
                    <a:pt x="112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82" name="Shape 1082"/>
            <p:cNvSpPr/>
            <p:nvPr/>
          </p:nvSpPr>
          <p:spPr>
            <a:xfrm>
              <a:off x="3775075" y="3266282"/>
              <a:ext cx="266700" cy="171300"/>
            </a:xfrm>
            <a:custGeom>
              <a:avLst/>
              <a:gdLst/>
              <a:ahLst/>
              <a:cxnLst/>
              <a:rect l="0" t="0" r="0" b="0"/>
              <a:pathLst>
                <a:path w="120000" h="120000" extrusionOk="0">
                  <a:moveTo>
                    <a:pt x="120000" y="0"/>
                  </a:moveTo>
                  <a:lnTo>
                    <a:pt x="60000" y="116666"/>
                  </a:lnTo>
                  <a:lnTo>
                    <a:pt x="0" y="0"/>
                  </a:lnTo>
                  <a:lnTo>
                    <a:pt x="0" y="3333"/>
                  </a:lnTo>
                  <a:lnTo>
                    <a:pt x="60000" y="120000"/>
                  </a:lnTo>
                  <a:lnTo>
                    <a:pt x="120000" y="3333"/>
                  </a:lnTo>
                  <a:lnTo>
                    <a:pt x="120000" y="0"/>
                  </a:lnTo>
                  <a:close/>
                </a:path>
              </a:pathLst>
            </a:custGeom>
            <a:solidFill>
              <a:srgbClr val="F2D0B1"/>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83" name="Shape 1083"/>
            <p:cNvSpPr/>
            <p:nvPr/>
          </p:nvSpPr>
          <p:spPr>
            <a:xfrm>
              <a:off x="3775075" y="3266282"/>
              <a:ext cx="266700" cy="171300"/>
            </a:xfrm>
            <a:custGeom>
              <a:avLst/>
              <a:gdLst/>
              <a:ahLst/>
              <a:cxnLst/>
              <a:rect l="0" t="0" r="0" b="0"/>
              <a:pathLst>
                <a:path w="120000" h="120000" extrusionOk="0">
                  <a:moveTo>
                    <a:pt x="120000" y="0"/>
                  </a:moveTo>
                  <a:lnTo>
                    <a:pt x="60000" y="116666"/>
                  </a:lnTo>
                  <a:lnTo>
                    <a:pt x="0" y="0"/>
                  </a:lnTo>
                  <a:lnTo>
                    <a:pt x="0" y="3333"/>
                  </a:lnTo>
                  <a:lnTo>
                    <a:pt x="60000" y="120000"/>
                  </a:lnTo>
                  <a:lnTo>
                    <a:pt x="120000" y="3333"/>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84" name="Shape 1084"/>
            <p:cNvSpPr/>
            <p:nvPr/>
          </p:nvSpPr>
          <p:spPr>
            <a:xfrm>
              <a:off x="3933825" y="3550444"/>
              <a:ext cx="1500" cy="1500"/>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E5E5E5"/>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85" name="Shape 1085"/>
            <p:cNvSpPr/>
            <p:nvPr/>
          </p:nvSpPr>
          <p:spPr>
            <a:xfrm>
              <a:off x="3933825" y="3550444"/>
              <a:ext cx="1500" cy="1500"/>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86" name="Shape 1086"/>
            <p:cNvSpPr/>
            <p:nvPr/>
          </p:nvSpPr>
          <p:spPr>
            <a:xfrm>
              <a:off x="3883025" y="3550444"/>
              <a:ext cx="52500" cy="1500"/>
            </a:xfrm>
            <a:custGeom>
              <a:avLst/>
              <a:gdLst/>
              <a:ahLst/>
              <a:cxnLst/>
              <a:rect l="0" t="0" r="0" b="0"/>
              <a:pathLst>
                <a:path w="120000" h="120000" extrusionOk="0">
                  <a:moveTo>
                    <a:pt x="116363" y="0"/>
                  </a:moveTo>
                  <a:lnTo>
                    <a:pt x="0" y="0"/>
                  </a:lnTo>
                  <a:lnTo>
                    <a:pt x="0" y="120000"/>
                  </a:lnTo>
                  <a:lnTo>
                    <a:pt x="120000" y="120000"/>
                  </a:lnTo>
                  <a:lnTo>
                    <a:pt x="116363" y="0"/>
                  </a:lnTo>
                  <a:close/>
                </a:path>
              </a:pathLst>
            </a:custGeom>
            <a:solidFill>
              <a:srgbClr val="B53232"/>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87" name="Shape 1087"/>
            <p:cNvSpPr/>
            <p:nvPr/>
          </p:nvSpPr>
          <p:spPr>
            <a:xfrm>
              <a:off x="3883025" y="3550444"/>
              <a:ext cx="52500" cy="1500"/>
            </a:xfrm>
            <a:custGeom>
              <a:avLst/>
              <a:gdLst/>
              <a:ahLst/>
              <a:cxnLst/>
              <a:rect l="0" t="0" r="0" b="0"/>
              <a:pathLst>
                <a:path w="120000" h="120000" extrusionOk="0">
                  <a:moveTo>
                    <a:pt x="116363" y="0"/>
                  </a:moveTo>
                  <a:lnTo>
                    <a:pt x="0" y="0"/>
                  </a:lnTo>
                  <a:lnTo>
                    <a:pt x="0" y="120000"/>
                  </a:lnTo>
                  <a:lnTo>
                    <a:pt x="120000" y="120000"/>
                  </a:lnTo>
                  <a:lnTo>
                    <a:pt x="116363"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88" name="Shape 1088"/>
            <p:cNvSpPr/>
            <p:nvPr/>
          </p:nvSpPr>
          <p:spPr>
            <a:xfrm>
              <a:off x="3971925" y="3472655"/>
              <a:ext cx="1246200" cy="565200"/>
            </a:xfrm>
            <a:custGeom>
              <a:avLst/>
              <a:gdLst/>
              <a:ahLst/>
              <a:cxnLst/>
              <a:rect l="0" t="0" r="0" b="0"/>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FFDE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89" name="Shape 1089"/>
            <p:cNvSpPr/>
            <p:nvPr/>
          </p:nvSpPr>
          <p:spPr>
            <a:xfrm>
              <a:off x="3971925" y="3472655"/>
              <a:ext cx="1246200" cy="565200"/>
            </a:xfrm>
            <a:custGeom>
              <a:avLst/>
              <a:gdLst/>
              <a:ahLst/>
              <a:cxnLst/>
              <a:rect l="0" t="0" r="0" b="0"/>
              <a:pathLst>
                <a:path w="120000" h="120000" extrusionOk="0">
                  <a:moveTo>
                    <a:pt x="47876" y="0"/>
                  </a:moveTo>
                  <a:cubicBezTo>
                    <a:pt x="21467" y="25568"/>
                    <a:pt x="13436" y="39204"/>
                    <a:pt x="10347" y="45340"/>
                  </a:cubicBezTo>
                  <a:cubicBezTo>
                    <a:pt x="5559" y="54886"/>
                    <a:pt x="2779" y="90000"/>
                    <a:pt x="0" y="120000"/>
                  </a:cubicBezTo>
                  <a:cubicBezTo>
                    <a:pt x="59922" y="120000"/>
                    <a:pt x="59922" y="120000"/>
                    <a:pt x="59922" y="120000"/>
                  </a:cubicBezTo>
                  <a:cubicBezTo>
                    <a:pt x="119999" y="120000"/>
                    <a:pt x="119999" y="120000"/>
                    <a:pt x="119999" y="120000"/>
                  </a:cubicBezTo>
                  <a:cubicBezTo>
                    <a:pt x="117065" y="90000"/>
                    <a:pt x="114440" y="54886"/>
                    <a:pt x="109498" y="45340"/>
                  </a:cubicBezTo>
                  <a:cubicBezTo>
                    <a:pt x="106409" y="39204"/>
                    <a:pt x="98687" y="25909"/>
                    <a:pt x="72277" y="340"/>
                  </a:cubicBezTo>
                  <a:cubicBezTo>
                    <a:pt x="47876" y="0"/>
                    <a:pt x="47876" y="0"/>
                    <a:pt x="47876" y="0"/>
                  </a:cubicBezTo>
                </a:path>
              </a:pathLst>
            </a:custGeom>
            <a:solidFill>
              <a:srgbClr val="33333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90" name="Shape 1090"/>
            <p:cNvSpPr/>
            <p:nvPr/>
          </p:nvSpPr>
          <p:spPr>
            <a:xfrm>
              <a:off x="4460875" y="3066256"/>
              <a:ext cx="268200" cy="560400"/>
            </a:xfrm>
            <a:custGeom>
              <a:avLst/>
              <a:gdLst/>
              <a:ahLst/>
              <a:cxnLst/>
              <a:rect l="0" t="0" r="0" b="0"/>
              <a:pathLst>
                <a:path w="120000" h="120000" extrusionOk="0">
                  <a:moveTo>
                    <a:pt x="0" y="35415"/>
                  </a:moveTo>
                  <a:cubicBezTo>
                    <a:pt x="0" y="79083"/>
                    <a:pt x="0" y="79083"/>
                    <a:pt x="0" y="79083"/>
                  </a:cubicBezTo>
                  <a:cubicBezTo>
                    <a:pt x="0" y="100744"/>
                    <a:pt x="0" y="100744"/>
                    <a:pt x="0" y="100744"/>
                  </a:cubicBezTo>
                  <a:cubicBezTo>
                    <a:pt x="33053" y="119312"/>
                    <a:pt x="86946" y="120000"/>
                    <a:pt x="120000" y="100744"/>
                  </a:cubicBezTo>
                  <a:cubicBezTo>
                    <a:pt x="120000" y="79083"/>
                    <a:pt x="120000" y="79083"/>
                    <a:pt x="120000" y="79083"/>
                  </a:cubicBezTo>
                  <a:cubicBezTo>
                    <a:pt x="120000" y="35415"/>
                    <a:pt x="120000" y="35415"/>
                    <a:pt x="120000" y="35415"/>
                  </a:cubicBezTo>
                  <a:cubicBezTo>
                    <a:pt x="120000" y="0"/>
                    <a:pt x="0" y="0"/>
                    <a:pt x="0" y="35415"/>
                  </a:cubicBezTo>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91" name="Shape 1091"/>
            <p:cNvSpPr/>
            <p:nvPr/>
          </p:nvSpPr>
          <p:spPr>
            <a:xfrm>
              <a:off x="4283075" y="3031331"/>
              <a:ext cx="112800" cy="163500"/>
            </a:xfrm>
            <a:custGeom>
              <a:avLst/>
              <a:gdLst/>
              <a:ahLst/>
              <a:cxnLst/>
              <a:rect l="0" t="0" r="0" b="0"/>
              <a:pathLst>
                <a:path w="120000" h="120000" extrusionOk="0">
                  <a:moveTo>
                    <a:pt x="34285" y="5882"/>
                  </a:moveTo>
                  <a:cubicBezTo>
                    <a:pt x="60000" y="0"/>
                    <a:pt x="92571" y="20000"/>
                    <a:pt x="106285" y="49411"/>
                  </a:cubicBezTo>
                  <a:cubicBezTo>
                    <a:pt x="120000" y="80000"/>
                    <a:pt x="111428" y="108235"/>
                    <a:pt x="87428" y="114117"/>
                  </a:cubicBezTo>
                  <a:cubicBezTo>
                    <a:pt x="61714" y="120000"/>
                    <a:pt x="29142" y="100000"/>
                    <a:pt x="15428" y="70588"/>
                  </a:cubicBezTo>
                  <a:cubicBezTo>
                    <a:pt x="0" y="40000"/>
                    <a:pt x="10285" y="11764"/>
                    <a:pt x="34285"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92" name="Shape 1092"/>
            <p:cNvSpPr/>
            <p:nvPr/>
          </p:nvSpPr>
          <p:spPr>
            <a:xfrm>
              <a:off x="4791075" y="3031331"/>
              <a:ext cx="112800" cy="163500"/>
            </a:xfrm>
            <a:custGeom>
              <a:avLst/>
              <a:gdLst/>
              <a:ahLst/>
              <a:cxnLst/>
              <a:rect l="0" t="0" r="0" b="0"/>
              <a:pathLst>
                <a:path w="120000" h="120000" extrusionOk="0">
                  <a:moveTo>
                    <a:pt x="85714" y="5882"/>
                  </a:moveTo>
                  <a:cubicBezTo>
                    <a:pt x="61714" y="0"/>
                    <a:pt x="29142" y="20000"/>
                    <a:pt x="15428" y="49411"/>
                  </a:cubicBezTo>
                  <a:cubicBezTo>
                    <a:pt x="0" y="80000"/>
                    <a:pt x="8571" y="108235"/>
                    <a:pt x="34285" y="114117"/>
                  </a:cubicBezTo>
                  <a:cubicBezTo>
                    <a:pt x="60000" y="120000"/>
                    <a:pt x="90857" y="100000"/>
                    <a:pt x="106285" y="70588"/>
                  </a:cubicBezTo>
                  <a:cubicBezTo>
                    <a:pt x="120000" y="40000"/>
                    <a:pt x="111428" y="11764"/>
                    <a:pt x="85714" y="5882"/>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93" name="Shape 1093"/>
            <p:cNvSpPr/>
            <p:nvPr/>
          </p:nvSpPr>
          <p:spPr>
            <a:xfrm>
              <a:off x="4408487" y="3602830"/>
              <a:ext cx="354000" cy="435000"/>
            </a:xfrm>
            <a:custGeom>
              <a:avLst/>
              <a:gdLst/>
              <a:ahLst/>
              <a:cxnLst/>
              <a:rect l="0" t="0" r="0" b="0"/>
              <a:pathLst>
                <a:path w="120000" h="120000" extrusionOk="0">
                  <a:moveTo>
                    <a:pt x="63529" y="0"/>
                  </a:moveTo>
                  <a:cubicBezTo>
                    <a:pt x="63529" y="0"/>
                    <a:pt x="0" y="12398"/>
                    <a:pt x="0" y="15498"/>
                  </a:cubicBezTo>
                  <a:cubicBezTo>
                    <a:pt x="0" y="18597"/>
                    <a:pt x="24434" y="120000"/>
                    <a:pt x="24434" y="120000"/>
                  </a:cubicBezTo>
                  <a:cubicBezTo>
                    <a:pt x="109683" y="120000"/>
                    <a:pt x="109683" y="120000"/>
                    <a:pt x="109683" y="120000"/>
                  </a:cubicBezTo>
                  <a:cubicBezTo>
                    <a:pt x="120000" y="15940"/>
                    <a:pt x="120000" y="15940"/>
                    <a:pt x="120000" y="15940"/>
                  </a:cubicBezTo>
                  <a:cubicBezTo>
                    <a:pt x="63529" y="0"/>
                    <a:pt x="63529" y="0"/>
                    <a:pt x="63529" y="0"/>
                  </a:cubicBezTo>
                </a:path>
              </a:pathLst>
            </a:custGeom>
            <a:solidFill>
              <a:srgbClr val="9FBAC4"/>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94" name="Shape 1094"/>
            <p:cNvSpPr/>
            <p:nvPr/>
          </p:nvSpPr>
          <p:spPr>
            <a:xfrm>
              <a:off x="4286250" y="3475830"/>
              <a:ext cx="233400" cy="561900"/>
            </a:xfrm>
            <a:custGeom>
              <a:avLst/>
              <a:gdLst/>
              <a:ahLst/>
              <a:cxnLst/>
              <a:rect l="0" t="0" r="0" b="0"/>
              <a:pathLst>
                <a:path w="120000" h="120000" extrusionOk="0">
                  <a:moveTo>
                    <a:pt x="89795" y="0"/>
                  </a:moveTo>
                  <a:lnTo>
                    <a:pt x="89795" y="12881"/>
                  </a:lnTo>
                  <a:lnTo>
                    <a:pt x="120000" y="119999"/>
                  </a:lnTo>
                  <a:lnTo>
                    <a:pt x="68571" y="119999"/>
                  </a:lnTo>
                  <a:lnTo>
                    <a:pt x="11428" y="72203"/>
                  </a:lnTo>
                  <a:lnTo>
                    <a:pt x="66122" y="57627"/>
                  </a:lnTo>
                  <a:lnTo>
                    <a:pt x="0" y="44406"/>
                  </a:lnTo>
                  <a:lnTo>
                    <a:pt x="60408" y="5423"/>
                  </a:lnTo>
                  <a:lnTo>
                    <a:pt x="89795" y="0"/>
                  </a:lnTo>
                  <a:close/>
                </a:path>
              </a:pathLst>
            </a:custGeom>
            <a:solidFill>
              <a:srgbClr val="1A1A1A"/>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95" name="Shape 1095"/>
            <p:cNvSpPr/>
            <p:nvPr/>
          </p:nvSpPr>
          <p:spPr>
            <a:xfrm>
              <a:off x="4670425" y="3475830"/>
              <a:ext cx="231900" cy="561900"/>
            </a:xfrm>
            <a:custGeom>
              <a:avLst/>
              <a:gdLst/>
              <a:ahLst/>
              <a:cxnLst/>
              <a:rect l="0" t="0" r="0" b="0"/>
              <a:pathLst>
                <a:path w="120000" h="120000" extrusionOk="0">
                  <a:moveTo>
                    <a:pt x="30410" y="0"/>
                  </a:moveTo>
                  <a:lnTo>
                    <a:pt x="30410" y="12881"/>
                  </a:lnTo>
                  <a:lnTo>
                    <a:pt x="0" y="119999"/>
                  </a:lnTo>
                  <a:lnTo>
                    <a:pt x="50958" y="119999"/>
                  </a:lnTo>
                  <a:lnTo>
                    <a:pt x="108493" y="72203"/>
                  </a:lnTo>
                  <a:lnTo>
                    <a:pt x="53424" y="57627"/>
                  </a:lnTo>
                  <a:lnTo>
                    <a:pt x="119999" y="44406"/>
                  </a:lnTo>
                  <a:lnTo>
                    <a:pt x="65753" y="6779"/>
                  </a:lnTo>
                  <a:lnTo>
                    <a:pt x="30410" y="0"/>
                  </a:lnTo>
                  <a:close/>
                </a:path>
              </a:pathLst>
            </a:custGeom>
            <a:solidFill>
              <a:srgbClr val="1B1B1B"/>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96" name="Shape 1096"/>
            <p:cNvSpPr/>
            <p:nvPr/>
          </p:nvSpPr>
          <p:spPr>
            <a:xfrm>
              <a:off x="4537075" y="3602830"/>
              <a:ext cx="114300" cy="111000"/>
            </a:xfrm>
            <a:custGeom>
              <a:avLst/>
              <a:gdLst/>
              <a:ahLst/>
              <a:cxnLst/>
              <a:rect l="0" t="0" r="0" b="0"/>
              <a:pathLst>
                <a:path w="120000" h="120000" extrusionOk="0">
                  <a:moveTo>
                    <a:pt x="0" y="66857"/>
                  </a:moveTo>
                  <a:cubicBezTo>
                    <a:pt x="33333" y="120000"/>
                    <a:pt x="33333" y="120000"/>
                    <a:pt x="33333" y="120000"/>
                  </a:cubicBezTo>
                  <a:cubicBezTo>
                    <a:pt x="51666" y="120000"/>
                    <a:pt x="68333" y="120000"/>
                    <a:pt x="86666" y="120000"/>
                  </a:cubicBezTo>
                  <a:cubicBezTo>
                    <a:pt x="120000" y="66857"/>
                    <a:pt x="120000" y="66857"/>
                    <a:pt x="120000" y="66857"/>
                  </a:cubicBezTo>
                  <a:cubicBezTo>
                    <a:pt x="61666" y="0"/>
                    <a:pt x="61666" y="0"/>
                    <a:pt x="61666" y="0"/>
                  </a:cubicBezTo>
                  <a:cubicBezTo>
                    <a:pt x="0" y="66857"/>
                    <a:pt x="0" y="66857"/>
                    <a:pt x="0" y="66857"/>
                  </a:cubicBezTo>
                </a:path>
              </a:pathLst>
            </a:custGeom>
            <a:solidFill>
              <a:srgbClr val="28A8E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97" name="Shape 1097"/>
            <p:cNvSpPr/>
            <p:nvPr/>
          </p:nvSpPr>
          <p:spPr>
            <a:xfrm>
              <a:off x="4524375" y="3713955"/>
              <a:ext cx="142800" cy="324000"/>
            </a:xfrm>
            <a:custGeom>
              <a:avLst/>
              <a:gdLst/>
              <a:ahLst/>
              <a:cxnLst/>
              <a:rect l="0" t="0" r="0" b="0"/>
              <a:pathLst>
                <a:path w="120000" h="120000" extrusionOk="0">
                  <a:moveTo>
                    <a:pt x="37333" y="0"/>
                  </a:moveTo>
                  <a:lnTo>
                    <a:pt x="0" y="120000"/>
                  </a:lnTo>
                  <a:lnTo>
                    <a:pt x="120000" y="120000"/>
                  </a:lnTo>
                  <a:lnTo>
                    <a:pt x="80000" y="0"/>
                  </a:lnTo>
                  <a:lnTo>
                    <a:pt x="37333" y="0"/>
                  </a:lnTo>
                  <a:close/>
                </a:path>
              </a:pathLst>
            </a:custGeom>
            <a:solidFill>
              <a:srgbClr val="28A8E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98" name="Shape 1098"/>
            <p:cNvSpPr/>
            <p:nvPr/>
          </p:nvSpPr>
          <p:spPr>
            <a:xfrm>
              <a:off x="4524375" y="3713955"/>
              <a:ext cx="142800" cy="324000"/>
            </a:xfrm>
            <a:custGeom>
              <a:avLst/>
              <a:gdLst/>
              <a:ahLst/>
              <a:cxnLst/>
              <a:rect l="0" t="0" r="0" b="0"/>
              <a:pathLst>
                <a:path w="120000" h="120000" extrusionOk="0">
                  <a:moveTo>
                    <a:pt x="37333" y="0"/>
                  </a:moveTo>
                  <a:lnTo>
                    <a:pt x="0" y="120000"/>
                  </a:lnTo>
                  <a:lnTo>
                    <a:pt x="120000" y="120000"/>
                  </a:lnTo>
                  <a:lnTo>
                    <a:pt x="80000" y="0"/>
                  </a:lnTo>
                  <a:lnTo>
                    <a:pt x="37333"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099" name="Shape 1099"/>
            <p:cNvSpPr/>
            <p:nvPr/>
          </p:nvSpPr>
          <p:spPr>
            <a:xfrm>
              <a:off x="4448175" y="3434555"/>
              <a:ext cx="147600" cy="282600"/>
            </a:xfrm>
            <a:custGeom>
              <a:avLst/>
              <a:gdLst/>
              <a:ahLst/>
              <a:cxnLst/>
              <a:rect l="0" t="0" r="0" b="0"/>
              <a:pathLst>
                <a:path w="120000" h="120000" extrusionOk="0">
                  <a:moveTo>
                    <a:pt x="10322" y="0"/>
                  </a:moveTo>
                  <a:lnTo>
                    <a:pt x="0" y="19550"/>
                  </a:lnTo>
                  <a:lnTo>
                    <a:pt x="27096" y="120000"/>
                  </a:lnTo>
                  <a:lnTo>
                    <a:pt x="120000" y="71460"/>
                  </a:lnTo>
                  <a:lnTo>
                    <a:pt x="10322"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100" name="Shape 1100"/>
            <p:cNvSpPr/>
            <p:nvPr/>
          </p:nvSpPr>
          <p:spPr>
            <a:xfrm>
              <a:off x="4448175" y="3434555"/>
              <a:ext cx="147600" cy="282600"/>
            </a:xfrm>
            <a:custGeom>
              <a:avLst/>
              <a:gdLst/>
              <a:ahLst/>
              <a:cxnLst/>
              <a:rect l="0" t="0" r="0" b="0"/>
              <a:pathLst>
                <a:path w="120000" h="120000" extrusionOk="0">
                  <a:moveTo>
                    <a:pt x="10322" y="0"/>
                  </a:moveTo>
                  <a:lnTo>
                    <a:pt x="0" y="19550"/>
                  </a:lnTo>
                  <a:lnTo>
                    <a:pt x="27096" y="120000"/>
                  </a:lnTo>
                  <a:lnTo>
                    <a:pt x="120000" y="71460"/>
                  </a:lnTo>
                  <a:lnTo>
                    <a:pt x="10322"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101" name="Shape 1101"/>
            <p:cNvSpPr/>
            <p:nvPr/>
          </p:nvSpPr>
          <p:spPr>
            <a:xfrm>
              <a:off x="4460875" y="3378994"/>
              <a:ext cx="268200" cy="93600"/>
            </a:xfrm>
            <a:custGeom>
              <a:avLst/>
              <a:gdLst/>
              <a:ahLst/>
              <a:cxnLst/>
              <a:rect l="0" t="0" r="0" b="0"/>
              <a:pathLst>
                <a:path w="120000" h="120000" extrusionOk="0">
                  <a:moveTo>
                    <a:pt x="0" y="0"/>
                  </a:moveTo>
                  <a:cubicBezTo>
                    <a:pt x="0" y="12413"/>
                    <a:pt x="0" y="12413"/>
                    <a:pt x="0" y="12413"/>
                  </a:cubicBezTo>
                  <a:cubicBezTo>
                    <a:pt x="0" y="12413"/>
                    <a:pt x="30179" y="115862"/>
                    <a:pt x="59640" y="120000"/>
                  </a:cubicBezTo>
                  <a:cubicBezTo>
                    <a:pt x="60359" y="120000"/>
                    <a:pt x="60359" y="120000"/>
                    <a:pt x="61077" y="120000"/>
                  </a:cubicBezTo>
                  <a:cubicBezTo>
                    <a:pt x="89820" y="120000"/>
                    <a:pt x="120000" y="18620"/>
                    <a:pt x="120000" y="18620"/>
                  </a:cubicBezTo>
                  <a:cubicBezTo>
                    <a:pt x="120000" y="0"/>
                    <a:pt x="120000" y="0"/>
                    <a:pt x="120000" y="0"/>
                  </a:cubicBezTo>
                  <a:cubicBezTo>
                    <a:pt x="0" y="0"/>
                    <a:pt x="0" y="0"/>
                    <a:pt x="0" y="0"/>
                  </a:cubicBezTo>
                </a:path>
              </a:pathLst>
            </a:custGeom>
            <a:solidFill>
              <a:srgbClr val="C59E8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102" name="Shape 1102"/>
            <p:cNvSpPr/>
            <p:nvPr/>
          </p:nvSpPr>
          <p:spPr>
            <a:xfrm>
              <a:off x="4183062" y="2682081"/>
              <a:ext cx="823800" cy="758700"/>
            </a:xfrm>
            <a:custGeom>
              <a:avLst/>
              <a:gdLst/>
              <a:ahLst/>
              <a:cxnLst/>
              <a:rect l="0" t="0" r="0" b="0"/>
              <a:pathLst>
                <a:path w="120000" h="120000" extrusionOk="0">
                  <a:moveTo>
                    <a:pt x="59883" y="0"/>
                  </a:moveTo>
                  <a:cubicBezTo>
                    <a:pt x="0" y="0"/>
                    <a:pt x="22923" y="89048"/>
                    <a:pt x="26900" y="95898"/>
                  </a:cubicBezTo>
                  <a:cubicBezTo>
                    <a:pt x="31111" y="103509"/>
                    <a:pt x="50292" y="120000"/>
                    <a:pt x="59883" y="120000"/>
                  </a:cubicBezTo>
                  <a:cubicBezTo>
                    <a:pt x="69707" y="120000"/>
                    <a:pt x="88654" y="103509"/>
                    <a:pt x="93099" y="95898"/>
                  </a:cubicBezTo>
                  <a:cubicBezTo>
                    <a:pt x="96842" y="89048"/>
                    <a:pt x="120000" y="0"/>
                    <a:pt x="59883" y="0"/>
                  </a:cubicBezTo>
                  <a:close/>
                </a:path>
              </a:pathLst>
            </a:custGeom>
            <a:solidFill>
              <a:srgbClr val="F6C5A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103" name="Shape 1103"/>
            <p:cNvSpPr/>
            <p:nvPr/>
          </p:nvSpPr>
          <p:spPr>
            <a:xfrm>
              <a:off x="4279900" y="2585243"/>
              <a:ext cx="647700" cy="584100"/>
            </a:xfrm>
            <a:custGeom>
              <a:avLst/>
              <a:gdLst/>
              <a:ahLst/>
              <a:cxnLst/>
              <a:rect l="0" t="0" r="0" b="0"/>
              <a:pathLst>
                <a:path w="120000" h="120000" extrusionOk="0">
                  <a:moveTo>
                    <a:pt x="92376" y="22479"/>
                  </a:moveTo>
                  <a:cubicBezTo>
                    <a:pt x="66831" y="0"/>
                    <a:pt x="27029" y="13553"/>
                    <a:pt x="15148" y="32066"/>
                  </a:cubicBezTo>
                  <a:cubicBezTo>
                    <a:pt x="0" y="55537"/>
                    <a:pt x="5346" y="91239"/>
                    <a:pt x="8910" y="118016"/>
                  </a:cubicBezTo>
                  <a:cubicBezTo>
                    <a:pt x="8910" y="118016"/>
                    <a:pt x="8910" y="118016"/>
                    <a:pt x="8910" y="118016"/>
                  </a:cubicBezTo>
                  <a:cubicBezTo>
                    <a:pt x="8910" y="118347"/>
                    <a:pt x="8910" y="118677"/>
                    <a:pt x="8910" y="119008"/>
                  </a:cubicBezTo>
                  <a:cubicBezTo>
                    <a:pt x="9207" y="119008"/>
                    <a:pt x="9504" y="119669"/>
                    <a:pt x="9504" y="120000"/>
                  </a:cubicBezTo>
                  <a:cubicBezTo>
                    <a:pt x="9801" y="120000"/>
                    <a:pt x="10693" y="120000"/>
                    <a:pt x="10990" y="119669"/>
                  </a:cubicBezTo>
                  <a:cubicBezTo>
                    <a:pt x="10990" y="119669"/>
                    <a:pt x="10990" y="119338"/>
                    <a:pt x="10990" y="119338"/>
                  </a:cubicBezTo>
                  <a:cubicBezTo>
                    <a:pt x="11287" y="117024"/>
                    <a:pt x="10990" y="112396"/>
                    <a:pt x="10990" y="112396"/>
                  </a:cubicBezTo>
                  <a:cubicBezTo>
                    <a:pt x="10990" y="108429"/>
                    <a:pt x="10099" y="105123"/>
                    <a:pt x="9504" y="101487"/>
                  </a:cubicBezTo>
                  <a:cubicBezTo>
                    <a:pt x="12178" y="84628"/>
                    <a:pt x="19306" y="80991"/>
                    <a:pt x="22871" y="60495"/>
                  </a:cubicBezTo>
                  <a:cubicBezTo>
                    <a:pt x="23762" y="59173"/>
                    <a:pt x="24653" y="57851"/>
                    <a:pt x="25544" y="56528"/>
                  </a:cubicBezTo>
                  <a:cubicBezTo>
                    <a:pt x="26435" y="55206"/>
                    <a:pt x="27623" y="53553"/>
                    <a:pt x="28811" y="52561"/>
                  </a:cubicBezTo>
                  <a:cubicBezTo>
                    <a:pt x="29405" y="51900"/>
                    <a:pt x="30000" y="51570"/>
                    <a:pt x="30594" y="50909"/>
                  </a:cubicBezTo>
                  <a:cubicBezTo>
                    <a:pt x="44554" y="45289"/>
                    <a:pt x="58811" y="52231"/>
                    <a:pt x="71881" y="58181"/>
                  </a:cubicBezTo>
                  <a:cubicBezTo>
                    <a:pt x="76930" y="60165"/>
                    <a:pt x="82574" y="63140"/>
                    <a:pt x="87920" y="62479"/>
                  </a:cubicBezTo>
                  <a:cubicBezTo>
                    <a:pt x="90297" y="62479"/>
                    <a:pt x="92079" y="60495"/>
                    <a:pt x="92376" y="58512"/>
                  </a:cubicBezTo>
                  <a:cubicBezTo>
                    <a:pt x="98613" y="79338"/>
                    <a:pt x="103663" y="88925"/>
                    <a:pt x="106633" y="104132"/>
                  </a:cubicBezTo>
                  <a:cubicBezTo>
                    <a:pt x="106336" y="106776"/>
                    <a:pt x="105742" y="109421"/>
                    <a:pt x="105742" y="112396"/>
                  </a:cubicBezTo>
                  <a:cubicBezTo>
                    <a:pt x="105742" y="112396"/>
                    <a:pt x="105445" y="117024"/>
                    <a:pt x="105742" y="119338"/>
                  </a:cubicBezTo>
                  <a:cubicBezTo>
                    <a:pt x="105742" y="119338"/>
                    <a:pt x="105742" y="119669"/>
                    <a:pt x="105742" y="119669"/>
                  </a:cubicBezTo>
                  <a:cubicBezTo>
                    <a:pt x="106039" y="120000"/>
                    <a:pt x="106930" y="120000"/>
                    <a:pt x="107227" y="120000"/>
                  </a:cubicBezTo>
                  <a:cubicBezTo>
                    <a:pt x="107227" y="119669"/>
                    <a:pt x="107821" y="119008"/>
                    <a:pt x="107821" y="119008"/>
                  </a:cubicBezTo>
                  <a:cubicBezTo>
                    <a:pt x="108118" y="118016"/>
                    <a:pt x="108118" y="117024"/>
                    <a:pt x="108118" y="116033"/>
                  </a:cubicBezTo>
                  <a:cubicBezTo>
                    <a:pt x="108118" y="114710"/>
                    <a:pt x="108415" y="113057"/>
                    <a:pt x="108712" y="111735"/>
                  </a:cubicBezTo>
                  <a:cubicBezTo>
                    <a:pt x="112574" y="95206"/>
                    <a:pt x="120000" y="29752"/>
                    <a:pt x="92376" y="22479"/>
                  </a:cubicBezTo>
                  <a:close/>
                  <a:moveTo>
                    <a:pt x="53465" y="44628"/>
                  </a:moveTo>
                  <a:cubicBezTo>
                    <a:pt x="53168" y="44628"/>
                    <a:pt x="52574" y="44297"/>
                    <a:pt x="52277" y="44297"/>
                  </a:cubicBezTo>
                  <a:cubicBezTo>
                    <a:pt x="52871" y="44297"/>
                    <a:pt x="53465" y="44628"/>
                    <a:pt x="54059" y="44628"/>
                  </a:cubicBezTo>
                  <a:cubicBezTo>
                    <a:pt x="53762" y="44628"/>
                    <a:pt x="53762" y="44628"/>
                    <a:pt x="53465" y="44628"/>
                  </a:cubicBezTo>
                  <a:close/>
                </a:path>
              </a:pathLst>
            </a:custGeom>
            <a:solidFill>
              <a:srgbClr val="605343"/>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104" name="Shape 1104"/>
            <p:cNvSpPr/>
            <p:nvPr/>
          </p:nvSpPr>
          <p:spPr>
            <a:xfrm>
              <a:off x="4595812" y="3434555"/>
              <a:ext cx="141300" cy="285900"/>
            </a:xfrm>
            <a:custGeom>
              <a:avLst/>
              <a:gdLst/>
              <a:ahLst/>
              <a:cxnLst/>
              <a:rect l="0" t="0" r="0" b="0"/>
              <a:pathLst>
                <a:path w="120000" h="120000" extrusionOk="0">
                  <a:moveTo>
                    <a:pt x="113258" y="0"/>
                  </a:moveTo>
                  <a:lnTo>
                    <a:pt x="120000" y="19333"/>
                  </a:lnTo>
                  <a:lnTo>
                    <a:pt x="94382" y="120000"/>
                  </a:lnTo>
                  <a:lnTo>
                    <a:pt x="0" y="70666"/>
                  </a:lnTo>
                  <a:lnTo>
                    <a:pt x="113258" y="0"/>
                  </a:lnTo>
                  <a:close/>
                </a:path>
              </a:pathLst>
            </a:custGeom>
            <a:solidFill>
              <a:srgbClr val="FFFFFF"/>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105" name="Shape 1105"/>
            <p:cNvSpPr/>
            <p:nvPr/>
          </p:nvSpPr>
          <p:spPr>
            <a:xfrm>
              <a:off x="4595812" y="3434555"/>
              <a:ext cx="141300" cy="285900"/>
            </a:xfrm>
            <a:custGeom>
              <a:avLst/>
              <a:gdLst/>
              <a:ahLst/>
              <a:cxnLst/>
              <a:rect l="0" t="0" r="0" b="0"/>
              <a:pathLst>
                <a:path w="120000" h="120000" extrusionOk="0">
                  <a:moveTo>
                    <a:pt x="113258" y="0"/>
                  </a:moveTo>
                  <a:lnTo>
                    <a:pt x="120000" y="19333"/>
                  </a:lnTo>
                  <a:lnTo>
                    <a:pt x="94382" y="120000"/>
                  </a:lnTo>
                  <a:lnTo>
                    <a:pt x="0" y="70666"/>
                  </a:lnTo>
                  <a:lnTo>
                    <a:pt x="113258"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106" name="Shape 1106"/>
            <p:cNvSpPr/>
            <p:nvPr/>
          </p:nvSpPr>
          <p:spPr>
            <a:xfrm>
              <a:off x="4460875" y="3431380"/>
              <a:ext cx="268200" cy="171300"/>
            </a:xfrm>
            <a:custGeom>
              <a:avLst/>
              <a:gdLst/>
              <a:ahLst/>
              <a:cxnLst/>
              <a:rect l="0" t="0" r="0" b="0"/>
              <a:pathLst>
                <a:path w="120000" h="120000" extrusionOk="0">
                  <a:moveTo>
                    <a:pt x="120000" y="0"/>
                  </a:moveTo>
                  <a:lnTo>
                    <a:pt x="60355" y="116666"/>
                  </a:lnTo>
                  <a:lnTo>
                    <a:pt x="0" y="0"/>
                  </a:lnTo>
                  <a:lnTo>
                    <a:pt x="0" y="2222"/>
                  </a:lnTo>
                  <a:lnTo>
                    <a:pt x="60355" y="120000"/>
                  </a:lnTo>
                  <a:lnTo>
                    <a:pt x="120000" y="2222"/>
                  </a:lnTo>
                  <a:lnTo>
                    <a:pt x="120000" y="0"/>
                  </a:lnTo>
                  <a:close/>
                </a:path>
              </a:pathLst>
            </a:custGeom>
            <a:solidFill>
              <a:srgbClr val="E9BB98"/>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107" name="Shape 1107"/>
            <p:cNvSpPr/>
            <p:nvPr/>
          </p:nvSpPr>
          <p:spPr>
            <a:xfrm>
              <a:off x="4460875" y="3431380"/>
              <a:ext cx="268200" cy="171300"/>
            </a:xfrm>
            <a:custGeom>
              <a:avLst/>
              <a:gdLst/>
              <a:ahLst/>
              <a:cxnLst/>
              <a:rect l="0" t="0" r="0" b="0"/>
              <a:pathLst>
                <a:path w="120000" h="120000" extrusionOk="0">
                  <a:moveTo>
                    <a:pt x="120000" y="0"/>
                  </a:moveTo>
                  <a:lnTo>
                    <a:pt x="60355" y="116666"/>
                  </a:lnTo>
                  <a:lnTo>
                    <a:pt x="0" y="0"/>
                  </a:lnTo>
                  <a:lnTo>
                    <a:pt x="0" y="2222"/>
                  </a:lnTo>
                  <a:lnTo>
                    <a:pt x="60355" y="120000"/>
                  </a:lnTo>
                  <a:lnTo>
                    <a:pt x="120000" y="2222"/>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108" name="Shape 1108"/>
            <p:cNvSpPr/>
            <p:nvPr/>
          </p:nvSpPr>
          <p:spPr>
            <a:xfrm>
              <a:off x="4568825" y="3713955"/>
              <a:ext cx="50700" cy="1500"/>
            </a:xfrm>
            <a:custGeom>
              <a:avLst/>
              <a:gdLst/>
              <a:ahLst/>
              <a:cxnLst/>
              <a:rect l="0" t="0" r="0" b="0"/>
              <a:pathLst>
                <a:path w="120000" h="120000" extrusionOk="0">
                  <a:moveTo>
                    <a:pt x="0" y="0"/>
                  </a:moveTo>
                  <a:lnTo>
                    <a:pt x="0" y="120000"/>
                  </a:lnTo>
                  <a:lnTo>
                    <a:pt x="0" y="120000"/>
                  </a:lnTo>
                  <a:lnTo>
                    <a:pt x="0" y="0"/>
                  </a:lnTo>
                  <a:close/>
                  <a:moveTo>
                    <a:pt x="120000" y="0"/>
                  </a:moveTo>
                  <a:lnTo>
                    <a:pt x="120000" y="0"/>
                  </a:lnTo>
                  <a:lnTo>
                    <a:pt x="120000" y="120000"/>
                  </a:lnTo>
                  <a:lnTo>
                    <a:pt x="120000" y="120000"/>
                  </a:lnTo>
                  <a:lnTo>
                    <a:pt x="120000" y="0"/>
                  </a:lnTo>
                  <a:close/>
                </a:path>
              </a:pathLst>
            </a:custGeom>
            <a:solidFill>
              <a:srgbClr val="8FA7B0"/>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109" name="Shape 1109"/>
            <p:cNvSpPr/>
            <p:nvPr/>
          </p:nvSpPr>
          <p:spPr>
            <a:xfrm>
              <a:off x="4568825" y="3713955"/>
              <a:ext cx="50700" cy="1500"/>
            </a:xfrm>
            <a:custGeom>
              <a:avLst/>
              <a:gdLst/>
              <a:ahLst/>
              <a:cxnLst/>
              <a:rect l="0" t="0" r="0" b="0"/>
              <a:pathLst>
                <a:path w="120000" h="120000" extrusionOk="0">
                  <a:moveTo>
                    <a:pt x="0" y="0"/>
                  </a:moveTo>
                  <a:lnTo>
                    <a:pt x="0" y="120000"/>
                  </a:lnTo>
                  <a:lnTo>
                    <a:pt x="0" y="120000"/>
                  </a:lnTo>
                  <a:lnTo>
                    <a:pt x="0" y="0"/>
                  </a:lnTo>
                  <a:moveTo>
                    <a:pt x="120000" y="0"/>
                  </a:moveTo>
                  <a:lnTo>
                    <a:pt x="120000" y="0"/>
                  </a:lnTo>
                  <a:lnTo>
                    <a:pt x="120000" y="120000"/>
                  </a:lnTo>
                  <a:lnTo>
                    <a:pt x="120000" y="120000"/>
                  </a:lnTo>
                  <a:lnTo>
                    <a:pt x="120000" y="0"/>
                  </a:lnTo>
                </a:path>
              </a:pathLst>
            </a:cu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110" name="Shape 1110"/>
            <p:cNvSpPr/>
            <p:nvPr/>
          </p:nvSpPr>
          <p:spPr>
            <a:xfrm>
              <a:off x="4568825" y="3713955"/>
              <a:ext cx="50700" cy="1500"/>
            </a:xfrm>
            <a:prstGeom prst="rect">
              <a:avLst/>
            </a:prstGeom>
            <a:solidFill>
              <a:srgbClr val="2497CC"/>
            </a:solid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1111" name="Shape 1111"/>
            <p:cNvSpPr/>
            <p:nvPr/>
          </p:nvSpPr>
          <p:spPr>
            <a:xfrm>
              <a:off x="4568825" y="3713955"/>
              <a:ext cx="50700" cy="1500"/>
            </a:xfrm>
            <a:prstGeom prst="rect">
              <a:avLst/>
            </a:prstGeom>
            <a:noFill/>
            <a:ln>
              <a:noFill/>
            </a:ln>
          </p:spPr>
          <p:txBody>
            <a:bodyPr spcFirstLastPara="1" wrap="square" lIns="91425" tIns="45700" rIns="91425" bIns="45700" rtlCol="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grpSp>
      <p:sp>
        <p:nvSpPr>
          <p:cNvPr id="1112" name="Shape 1112"/>
          <p:cNvSpPr/>
          <p:nvPr/>
        </p:nvSpPr>
        <p:spPr>
          <a:xfrm>
            <a:off x="0" y="1100666"/>
            <a:ext cx="9144000" cy="4614300"/>
          </a:xfrm>
          <a:prstGeom prst="rect">
            <a:avLst/>
          </a:prstGeom>
          <a:solidFill>
            <a:schemeClr val="lt1">
              <a:alpha val="61570"/>
            </a:schemeClr>
          </a:solidFill>
          <a:ln>
            <a:noFill/>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without Footer">
  <p:cSld name="Title without Footer">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47793" y="145248"/>
            <a:ext cx="6096000" cy="39565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2400"/>
              <a:buFont typeface="Raleway"/>
              <a:buNone/>
              <a:defRPr sz="1400" b="1" i="0" u="none" strike="noStrike" cap="none">
                <a:solidFill>
                  <a:schemeClr val="dk1"/>
                </a:solidFill>
                <a:latin typeface="Raleway"/>
                <a:ea typeface="Raleway"/>
                <a:cs typeface="Raleway"/>
                <a:sym typeface="Raleway"/>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pPr rtl="0"/>
            <a:endParaRPr/>
          </a:p>
        </p:txBody>
      </p:sp>
      <p:sp>
        <p:nvSpPr>
          <p:cNvPr id="48" name="Shape 48"/>
          <p:cNvSpPr txBox="1">
            <a:spLocks noGrp="1"/>
          </p:cNvSpPr>
          <p:nvPr>
            <p:ph type="dt" idx="10"/>
          </p:nvPr>
        </p:nvSpPr>
        <p:spPr>
          <a:xfrm>
            <a:off x="457200" y="6944778"/>
            <a:ext cx="2133600" cy="304271"/>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49" name="Shape 49"/>
          <p:cNvSpPr txBox="1">
            <a:spLocks noGrp="1"/>
          </p:cNvSpPr>
          <p:nvPr>
            <p:ph type="sldNum" idx="12"/>
          </p:nvPr>
        </p:nvSpPr>
        <p:spPr>
          <a:xfrm>
            <a:off x="6553200" y="5248689"/>
            <a:ext cx="2133600" cy="304271"/>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
        <p:nvSpPr>
          <p:cNvPr id="50" name="Shape 50"/>
          <p:cNvSpPr/>
          <p:nvPr/>
        </p:nvSpPr>
        <p:spPr>
          <a:xfrm>
            <a:off x="4145936" y="5052688"/>
            <a:ext cx="942259" cy="591757"/>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Shape 51"/>
          <p:cNvSpPr/>
          <p:nvPr/>
        </p:nvSpPr>
        <p:spPr>
          <a:xfrm>
            <a:off x="0" y="3851189"/>
            <a:ext cx="9144000" cy="1863811"/>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ithout footer arrows">
  <p:cSld name="Without footer arrows">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447793" y="145248"/>
            <a:ext cx="6096000" cy="39565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2400"/>
              <a:buFont typeface="Raleway"/>
              <a:buNone/>
              <a:defRPr sz="1400" b="1" i="0" u="none" strike="noStrike" cap="none">
                <a:solidFill>
                  <a:schemeClr val="dk1"/>
                </a:solidFill>
                <a:latin typeface="Raleway"/>
                <a:ea typeface="Raleway"/>
                <a:cs typeface="Raleway"/>
                <a:sym typeface="Raleway"/>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pPr rtl="0"/>
            <a:endParaRPr/>
          </a:p>
        </p:txBody>
      </p:sp>
      <p:sp>
        <p:nvSpPr>
          <p:cNvPr id="54" name="Shape 54"/>
          <p:cNvSpPr txBox="1">
            <a:spLocks noGrp="1"/>
          </p:cNvSpPr>
          <p:nvPr>
            <p:ph type="dt" idx="10"/>
          </p:nvPr>
        </p:nvSpPr>
        <p:spPr>
          <a:xfrm>
            <a:off x="457200" y="5243835"/>
            <a:ext cx="2133600" cy="304271"/>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55" name="Shape 55"/>
          <p:cNvSpPr txBox="1">
            <a:spLocks noGrp="1"/>
          </p:cNvSpPr>
          <p:nvPr>
            <p:ph type="sldNum" idx="12"/>
          </p:nvPr>
        </p:nvSpPr>
        <p:spPr>
          <a:xfrm>
            <a:off x="6553200" y="5248689"/>
            <a:ext cx="2133600" cy="304271"/>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
        <p:nvSpPr>
          <p:cNvPr id="56" name="Shape 56"/>
          <p:cNvSpPr/>
          <p:nvPr/>
        </p:nvSpPr>
        <p:spPr>
          <a:xfrm>
            <a:off x="3722146" y="4900705"/>
            <a:ext cx="1699708" cy="814294"/>
          </a:xfrm>
          <a:prstGeom prst="rect">
            <a:avLst/>
          </a:prstGeom>
          <a:solidFill>
            <a:schemeClr val="lt1"/>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lored Backgroud">
  <p:cSld name="Colored Backgroud">
    <p:spTree>
      <p:nvGrpSpPr>
        <p:cNvPr id="1" name="Shape 57"/>
        <p:cNvGrpSpPr/>
        <p:nvPr/>
      </p:nvGrpSpPr>
      <p:grpSpPr>
        <a:xfrm>
          <a:off x="0" y="0"/>
          <a:ext cx="0" cy="0"/>
          <a:chOff x="0" y="0"/>
          <a:chExt cx="0" cy="0"/>
        </a:xfrm>
      </p:grpSpPr>
      <p:sp>
        <p:nvSpPr>
          <p:cNvPr id="58" name="Shape 58"/>
          <p:cNvSpPr txBox="1">
            <a:spLocks noGrp="1"/>
          </p:cNvSpPr>
          <p:nvPr>
            <p:ph type="dt" idx="10"/>
          </p:nvPr>
        </p:nvSpPr>
        <p:spPr>
          <a:xfrm>
            <a:off x="457200" y="5243835"/>
            <a:ext cx="2133600" cy="304271"/>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59" name="Shape 59"/>
          <p:cNvSpPr/>
          <p:nvPr/>
        </p:nvSpPr>
        <p:spPr>
          <a:xfrm>
            <a:off x="0" y="0"/>
            <a:ext cx="9144000" cy="5715000"/>
          </a:xfrm>
          <a:prstGeom prst="rect">
            <a:avLst/>
          </a:prstGeom>
          <a:solidFill>
            <a:srgbClr val="A5DAED"/>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with Content (correct)" type="obj">
  <p:cSld name="OBJEC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47793" y="145248"/>
            <a:ext cx="6096000" cy="39565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pPr rtl="0"/>
            <a:endParaRPr/>
          </a:p>
        </p:txBody>
      </p:sp>
      <p:sp>
        <p:nvSpPr>
          <p:cNvPr id="62" name="Shape 62"/>
          <p:cNvSpPr txBox="1">
            <a:spLocks noGrp="1"/>
          </p:cNvSpPr>
          <p:nvPr>
            <p:ph type="body" idx="1"/>
          </p:nvPr>
        </p:nvSpPr>
        <p:spPr>
          <a:xfrm>
            <a:off x="447800" y="863150"/>
            <a:ext cx="8538900" cy="3771600"/>
          </a:xfrm>
          <a:prstGeom prst="rect">
            <a:avLst/>
          </a:prstGeom>
          <a:noFill/>
          <a:ln>
            <a:noFill/>
          </a:ln>
        </p:spPr>
        <p:txBody>
          <a:bodyPr spcFirstLastPara="1" wrap="square" lIns="91425" tIns="91425" rIns="91425" bIns="91425" rtlCol="0" anchor="t" anchorCtr="0"/>
          <a:lstStyle>
            <a:lvl1pPr marL="457200" marR="0" lvl="0" indent="-381000" algn="l" rtl="0">
              <a:lnSpc>
                <a:spcPct val="115000"/>
              </a:lnSpc>
              <a:spcBef>
                <a:spcPts val="1000"/>
              </a:spcBef>
              <a:spcAft>
                <a:spcPts val="0"/>
              </a:spcAft>
              <a:buClr>
                <a:schemeClr val="accent2"/>
              </a:buClr>
              <a:buSzPts val="2400"/>
              <a:buFont typeface="Raleway"/>
              <a:buChar char="–"/>
              <a:defRPr sz="2000" b="0" i="0" u="none" strike="noStrike" cap="none">
                <a:solidFill>
                  <a:srgbClr val="434343"/>
                </a:solidFill>
              </a:defRPr>
            </a:lvl1pPr>
            <a:lvl2pPr marL="914400" marR="0" lvl="1" indent="-355600" algn="l" rtl="0">
              <a:spcBef>
                <a:spcPts val="400"/>
              </a:spcBef>
              <a:spcAft>
                <a:spcPts val="0"/>
              </a:spcAft>
              <a:buClr>
                <a:schemeClr val="accent2"/>
              </a:buClr>
              <a:buSzPts val="2000"/>
              <a:buFont typeface="Raleway"/>
              <a:buChar char="–"/>
              <a:defRPr sz="2000" b="0" i="0" u="none" strike="noStrike" cap="none">
                <a:solidFill>
                  <a:srgbClr val="434343"/>
                </a:solidFill>
              </a:defRPr>
            </a:lvl2pPr>
            <a:lvl3pPr marL="1371600" marR="0" lvl="2" indent="-342900" algn="l" rtl="0">
              <a:spcBef>
                <a:spcPts val="360"/>
              </a:spcBef>
              <a:spcAft>
                <a:spcPts val="0"/>
              </a:spcAft>
              <a:buClr>
                <a:schemeClr val="accent2"/>
              </a:buClr>
              <a:buSzPts val="1800"/>
              <a:buFont typeface="Raleway"/>
              <a:buChar char="•"/>
              <a:defRPr sz="1800" b="0" i="0" u="none" strike="noStrike" cap="none">
                <a:solidFill>
                  <a:srgbClr val="434343"/>
                </a:solidFill>
              </a:defRPr>
            </a:lvl3pPr>
            <a:lvl4pPr marL="1828800" marR="0" lvl="3" indent="-330200" algn="l" rtl="0">
              <a:spcBef>
                <a:spcPts val="320"/>
              </a:spcBef>
              <a:spcAft>
                <a:spcPts val="0"/>
              </a:spcAft>
              <a:buClr>
                <a:srgbClr val="434343"/>
              </a:buClr>
              <a:buSzPts val="1600"/>
              <a:buFont typeface="Raleway"/>
              <a:buChar char="–"/>
              <a:defRPr sz="1600" b="0" i="0" u="none" strike="noStrike" cap="none">
                <a:solidFill>
                  <a:srgbClr val="434343"/>
                </a:solidFill>
              </a:defRPr>
            </a:lvl4pPr>
            <a:lvl5pPr marL="2286000" marR="0" lvl="4" indent="-330200" algn="l" rtl="0">
              <a:spcBef>
                <a:spcPts val="320"/>
              </a:spcBef>
              <a:spcAft>
                <a:spcPts val="0"/>
              </a:spcAft>
              <a:buClr>
                <a:srgbClr val="434343"/>
              </a:buClr>
              <a:buSzPts val="1600"/>
              <a:buFont typeface="Raleway"/>
              <a:buChar char="»"/>
              <a:defRPr sz="1600" b="0" i="0" u="none" strike="noStrike" cap="none">
                <a:solidFill>
                  <a:srgbClr val="434343"/>
                </a:solidFill>
              </a:defRPr>
            </a:lvl5pPr>
            <a:lvl6pPr marL="2743200" marR="0" lvl="5" indent="-355600" algn="l" rtl="0">
              <a:spcBef>
                <a:spcPts val="400"/>
              </a:spcBef>
              <a:spcAft>
                <a:spcPts val="0"/>
              </a:spcAft>
              <a:buClr>
                <a:srgbClr val="434343"/>
              </a:buClr>
              <a:buSzPts val="2000"/>
              <a:buFont typeface="Raleway"/>
              <a:buChar char="•"/>
              <a:defRPr sz="2000" b="0" i="0" u="none" strike="noStrike" cap="none">
                <a:solidFill>
                  <a:srgbClr val="434343"/>
                </a:solidFill>
                <a:latin typeface="Raleway"/>
                <a:ea typeface="Raleway"/>
                <a:cs typeface="Raleway"/>
                <a:sym typeface="Raleway"/>
              </a:defRPr>
            </a:lvl6pPr>
            <a:lvl7pPr marL="3200400" marR="0" lvl="6" indent="-355600" algn="l" rtl="0">
              <a:spcBef>
                <a:spcPts val="400"/>
              </a:spcBef>
              <a:spcAft>
                <a:spcPts val="0"/>
              </a:spcAft>
              <a:buClr>
                <a:srgbClr val="434343"/>
              </a:buClr>
              <a:buSzPts val="2000"/>
              <a:buFont typeface="Raleway"/>
              <a:buChar char="•"/>
              <a:defRPr sz="2000" b="0" i="0" u="none" strike="noStrike" cap="none">
                <a:solidFill>
                  <a:srgbClr val="434343"/>
                </a:solidFill>
                <a:latin typeface="Raleway"/>
                <a:ea typeface="Raleway"/>
                <a:cs typeface="Raleway"/>
                <a:sym typeface="Raleway"/>
              </a:defRPr>
            </a:lvl7pPr>
            <a:lvl8pPr marL="3657600" marR="0" lvl="7" indent="-355600" algn="l" rtl="0">
              <a:spcBef>
                <a:spcPts val="400"/>
              </a:spcBef>
              <a:spcAft>
                <a:spcPts val="0"/>
              </a:spcAft>
              <a:buClr>
                <a:srgbClr val="434343"/>
              </a:buClr>
              <a:buSzPts val="2000"/>
              <a:buFont typeface="Raleway"/>
              <a:buChar char="•"/>
              <a:defRPr sz="2000" b="0" i="0" u="none" strike="noStrike" cap="none">
                <a:solidFill>
                  <a:srgbClr val="434343"/>
                </a:solidFill>
                <a:latin typeface="Raleway"/>
                <a:ea typeface="Raleway"/>
                <a:cs typeface="Raleway"/>
                <a:sym typeface="Raleway"/>
              </a:defRPr>
            </a:lvl8pPr>
            <a:lvl9pPr marL="4114800" marR="0" lvl="8" indent="-355600" algn="l" rtl="0">
              <a:spcBef>
                <a:spcPts val="400"/>
              </a:spcBef>
              <a:spcAft>
                <a:spcPts val="0"/>
              </a:spcAft>
              <a:buClr>
                <a:srgbClr val="434343"/>
              </a:buClr>
              <a:buSzPts val="2000"/>
              <a:buFont typeface="Raleway"/>
              <a:buChar char="•"/>
              <a:defRPr sz="2000" b="0" i="0" u="none" strike="noStrike" cap="none">
                <a:solidFill>
                  <a:srgbClr val="434343"/>
                </a:solidFill>
                <a:latin typeface="Raleway"/>
                <a:ea typeface="Raleway"/>
                <a:cs typeface="Raleway"/>
                <a:sym typeface="Raleway"/>
              </a:defRPr>
            </a:lvl9pPr>
          </a:lstStyle>
          <a:p>
            <a:pPr rtl="0"/>
            <a:endParaRPr/>
          </a:p>
        </p:txBody>
      </p:sp>
      <p:sp>
        <p:nvSpPr>
          <p:cNvPr id="63" name="Shape 63"/>
          <p:cNvSpPr txBox="1">
            <a:spLocks noGrp="1"/>
          </p:cNvSpPr>
          <p:nvPr>
            <p:ph type="dt" idx="10"/>
          </p:nvPr>
        </p:nvSpPr>
        <p:spPr>
          <a:xfrm>
            <a:off x="457200" y="6944778"/>
            <a:ext cx="2133600" cy="304271"/>
          </a:xfrm>
          <a:prstGeom prst="rect">
            <a:avLst/>
          </a:prstGeom>
          <a:noFill/>
          <a:ln>
            <a:noFill/>
          </a:ln>
        </p:spPr>
        <p:txBody>
          <a:bodyPr spcFirstLastPara="1" wrap="square" lIns="91425" tIns="91425" rIns="91425" bIns="91425" rtlCol="0"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rtl="0"/>
            <a:endParaRPr/>
          </a:p>
        </p:txBody>
      </p:sp>
      <p:sp>
        <p:nvSpPr>
          <p:cNvPr id="64" name="Shape 64"/>
          <p:cNvSpPr txBox="1">
            <a:spLocks noGrp="1"/>
          </p:cNvSpPr>
          <p:nvPr>
            <p:ph type="sldNum" idx="12"/>
          </p:nvPr>
        </p:nvSpPr>
        <p:spPr>
          <a:xfrm>
            <a:off x="6553200" y="5248689"/>
            <a:ext cx="2133600" cy="304271"/>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jp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jp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body" idx="1"/>
          </p:nvPr>
        </p:nvSpPr>
        <p:spPr>
          <a:xfrm>
            <a:off x="457200" y="1155813"/>
            <a:ext cx="8229600" cy="3771636"/>
          </a:xfrm>
          <a:prstGeom prst="rect">
            <a:avLst/>
          </a:prstGeom>
          <a:noFill/>
          <a:ln>
            <a:noFill/>
          </a:ln>
        </p:spPr>
        <p:txBody>
          <a:bodyPr spcFirstLastPara="1" wrap="square" lIns="91425" tIns="91425" rIns="91425" bIns="91425" rtlCol="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Raleway"/>
                <a:ea typeface="Raleway"/>
                <a:cs typeface="Raleway"/>
                <a:sym typeface="Raleway"/>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
        <p:nvSpPr>
          <p:cNvPr id="11" name="Shape 11"/>
          <p:cNvSpPr txBox="1">
            <a:spLocks noGrp="1"/>
          </p:cNvSpPr>
          <p:nvPr>
            <p:ph type="title"/>
          </p:nvPr>
        </p:nvSpPr>
        <p:spPr>
          <a:xfrm>
            <a:off x="447793" y="130723"/>
            <a:ext cx="6096000" cy="356085"/>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pPr rtl="0"/>
            <a:endParaRPr/>
          </a:p>
        </p:txBody>
      </p:sp>
      <p:cxnSp>
        <p:nvCxnSpPr>
          <p:cNvPr id="12" name="Shape 12"/>
          <p:cNvCxnSpPr/>
          <p:nvPr/>
        </p:nvCxnSpPr>
        <p:spPr>
          <a:xfrm rot="10800000">
            <a:off x="399804" y="562064"/>
            <a:ext cx="8390131" cy="0"/>
          </a:xfrm>
          <a:prstGeom prst="straightConnector1">
            <a:avLst/>
          </a:prstGeom>
          <a:noFill/>
          <a:ln w="9525" cap="flat" cmpd="sng">
            <a:solidFill>
              <a:srgbClr val="304884"/>
            </a:solidFill>
            <a:prstDash val="solid"/>
            <a:round/>
            <a:headEnd type="none" w="sm" len="sm"/>
            <a:tailEnd type="none" w="sm" len="sm"/>
          </a:ln>
        </p:spPr>
      </p:cxnSp>
      <p:sp>
        <p:nvSpPr>
          <p:cNvPr id="13" name="Shape 13"/>
          <p:cNvSpPr txBox="1">
            <a:spLocks noGrp="1"/>
          </p:cNvSpPr>
          <p:nvPr>
            <p:ph type="sldNum" idx="12"/>
          </p:nvPr>
        </p:nvSpPr>
        <p:spPr>
          <a:xfrm>
            <a:off x="6543793" y="5299105"/>
            <a:ext cx="2133600" cy="273844"/>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
        <p:nvSpPr>
          <p:cNvPr id="14" name="Shape 14"/>
          <p:cNvSpPr txBox="1"/>
          <p:nvPr/>
        </p:nvSpPr>
        <p:spPr>
          <a:xfrm>
            <a:off x="447793" y="5299105"/>
            <a:ext cx="2133600" cy="273844"/>
          </a:xfrm>
          <a:prstGeom prst="rect">
            <a:avLst/>
          </a:prstGeom>
          <a:noFill/>
          <a:ln>
            <a:noFill/>
          </a:ln>
        </p:spPr>
        <p:txBody>
          <a:bodyPr spcFirstLastPara="1" wrap="square" lIns="91425" tIns="45700" rIns="91425" bIns="45700" rtlCol="0" anchor="ctr" anchorCtr="0">
            <a:noAutofit/>
          </a:bodyPr>
          <a:lstStyle/>
          <a:p>
            <a:pPr marL="0" marR="0" lvl="0" indent="0" algn="l" rtl="0">
              <a:spcBef>
                <a:spcPts val="0"/>
              </a:spcBef>
              <a:spcAft>
                <a:spcPts val="0"/>
              </a:spcAft>
              <a:buNone/>
            </a:pPr>
            <a:r>
              <a:rPr lang="pt-BR" sz="1200" b="0" i="0" u="none" strike="noStrike" cap="none">
                <a:solidFill>
                  <a:srgbClr val="888888"/>
                </a:solidFill>
                <a:latin typeface="Calibri"/>
                <a:ea typeface="Calibri"/>
                <a:cs typeface="Calibri"/>
                <a:sym typeface="Calibri"/>
              </a:rPr>
              <a:t>www.digitalhouse.com</a:t>
            </a:r>
            <a:endParaRPr sz="1200" b="0" i="0" u="none" strike="noStrike" cap="none">
              <a:solidFill>
                <a:srgbClr val="888888"/>
              </a:solidFill>
              <a:latin typeface="Calibri"/>
              <a:ea typeface="Calibri"/>
              <a:cs typeface="Calibri"/>
              <a:sym typeface="Calibri"/>
            </a:endParaRPr>
          </a:p>
        </p:txBody>
      </p:sp>
      <p:sp>
        <p:nvSpPr>
          <p:cNvPr id="15" name="Shape 15"/>
          <p:cNvSpPr/>
          <p:nvPr/>
        </p:nvSpPr>
        <p:spPr>
          <a:xfrm>
            <a:off x="4248324" y="5295650"/>
            <a:ext cx="276847" cy="276847"/>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Shape 16"/>
          <p:cNvSpPr/>
          <p:nvPr/>
        </p:nvSpPr>
        <p:spPr>
          <a:xfrm>
            <a:off x="4600016" y="5299558"/>
            <a:ext cx="276847" cy="276847"/>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7" name="Shape 17"/>
          <p:cNvGrpSpPr/>
          <p:nvPr/>
        </p:nvGrpSpPr>
        <p:grpSpPr>
          <a:xfrm>
            <a:off x="4357711" y="5400614"/>
            <a:ext cx="45719" cy="73401"/>
            <a:chOff x="3345327" y="4804130"/>
            <a:chExt cx="74098" cy="118964"/>
          </a:xfrm>
        </p:grpSpPr>
        <p:cxnSp>
          <p:nvCxnSpPr>
            <p:cNvPr id="18" name="Shape 18"/>
            <p:cNvCxnSpPr/>
            <p:nvPr/>
          </p:nvCxnSpPr>
          <p:spPr>
            <a:xfrm rot="-5400000">
              <a:off x="3350846" y="4798611"/>
              <a:ext cx="63061" cy="74098"/>
            </a:xfrm>
            <a:prstGeom prst="straightConnector1">
              <a:avLst/>
            </a:prstGeom>
            <a:noFill/>
            <a:ln w="9525" cap="flat" cmpd="sng">
              <a:solidFill>
                <a:srgbClr val="7F7F7F"/>
              </a:solidFill>
              <a:prstDash val="solid"/>
              <a:round/>
              <a:headEnd type="none" w="sm" len="sm"/>
              <a:tailEnd type="none" w="sm" len="sm"/>
            </a:ln>
          </p:spPr>
        </p:cxnSp>
        <p:cxnSp>
          <p:nvCxnSpPr>
            <p:cNvPr id="19" name="Shape 19"/>
            <p:cNvCxnSpPr/>
            <p:nvPr/>
          </p:nvCxnSpPr>
          <p:spPr>
            <a:xfrm>
              <a:off x="3345327" y="4861369"/>
              <a:ext cx="74097" cy="61724"/>
            </a:xfrm>
            <a:prstGeom prst="straightConnector1">
              <a:avLst/>
            </a:prstGeom>
            <a:noFill/>
            <a:ln w="9525" cap="flat" cmpd="sng">
              <a:solidFill>
                <a:srgbClr val="7F7F7F"/>
              </a:solidFill>
              <a:prstDash val="solid"/>
              <a:round/>
              <a:headEnd type="none" w="sm" len="sm"/>
              <a:tailEnd type="none" w="sm" len="sm"/>
            </a:ln>
          </p:spPr>
        </p:cxnSp>
      </p:grpSp>
      <p:grpSp>
        <p:nvGrpSpPr>
          <p:cNvPr id="20" name="Shape 20"/>
          <p:cNvGrpSpPr/>
          <p:nvPr/>
        </p:nvGrpSpPr>
        <p:grpSpPr>
          <a:xfrm rot="10800000">
            <a:off x="4719487" y="5398285"/>
            <a:ext cx="45719" cy="73401"/>
            <a:chOff x="3345327" y="4804130"/>
            <a:chExt cx="74098" cy="118964"/>
          </a:xfrm>
        </p:grpSpPr>
        <p:cxnSp>
          <p:nvCxnSpPr>
            <p:cNvPr id="21" name="Shape 21"/>
            <p:cNvCxnSpPr/>
            <p:nvPr/>
          </p:nvCxnSpPr>
          <p:spPr>
            <a:xfrm rot="-5400000">
              <a:off x="3350846" y="4798611"/>
              <a:ext cx="63061" cy="74098"/>
            </a:xfrm>
            <a:prstGeom prst="straightConnector1">
              <a:avLst/>
            </a:prstGeom>
            <a:noFill/>
            <a:ln w="9525" cap="flat" cmpd="sng">
              <a:solidFill>
                <a:srgbClr val="7F7F7F"/>
              </a:solidFill>
              <a:prstDash val="solid"/>
              <a:round/>
              <a:headEnd type="none" w="sm" len="sm"/>
              <a:tailEnd type="none" w="sm" len="sm"/>
            </a:ln>
          </p:spPr>
        </p:cxnSp>
        <p:cxnSp>
          <p:nvCxnSpPr>
            <p:cNvPr id="22" name="Shape 22"/>
            <p:cNvCxnSpPr/>
            <p:nvPr/>
          </p:nvCxnSpPr>
          <p:spPr>
            <a:xfrm>
              <a:off x="3345327" y="4861369"/>
              <a:ext cx="74097" cy="61724"/>
            </a:xfrm>
            <a:prstGeom prst="straightConnector1">
              <a:avLst/>
            </a:prstGeom>
            <a:noFill/>
            <a:ln w="9525" cap="flat" cmpd="sng">
              <a:solidFill>
                <a:srgbClr val="7F7F7F"/>
              </a:solidFill>
              <a:prstDash val="solid"/>
              <a:round/>
              <a:headEnd type="none" w="sm" len="sm"/>
              <a:tailEnd type="none" w="sm" len="sm"/>
            </a:ln>
          </p:spPr>
        </p:cxnSp>
      </p:grpSp>
      <p:pic>
        <p:nvPicPr>
          <p:cNvPr id="23" name="Shape 23" descr="logo_bajada.jpg"/>
          <p:cNvPicPr preferRelativeResize="0"/>
          <p:nvPr/>
        </p:nvPicPr>
        <p:blipFill rotWithShape="1">
          <a:blip r:embed="rId15">
            <a:alphaModFix/>
          </a:blip>
          <a:srcRect/>
          <a:stretch/>
        </p:blipFill>
        <p:spPr>
          <a:xfrm>
            <a:off x="7257784" y="144054"/>
            <a:ext cx="1460150" cy="34275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slow">
    <p:push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457200" y="1155813"/>
            <a:ext cx="8229600" cy="3771600"/>
          </a:xfrm>
          <a:prstGeom prst="rect">
            <a:avLst/>
          </a:prstGeom>
          <a:noFill/>
          <a:ln>
            <a:noFill/>
          </a:ln>
        </p:spPr>
        <p:txBody>
          <a:bodyPr spcFirstLastPara="1" wrap="square" lIns="91425" tIns="91425" rIns="91425" bIns="91425" rtlCol="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Raleway"/>
                <a:ea typeface="Raleway"/>
                <a:cs typeface="Raleway"/>
                <a:sym typeface="Raleway"/>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
        <p:nvSpPr>
          <p:cNvPr id="287" name="Shape 287"/>
          <p:cNvSpPr txBox="1">
            <a:spLocks noGrp="1"/>
          </p:cNvSpPr>
          <p:nvPr>
            <p:ph type="title"/>
          </p:nvPr>
        </p:nvSpPr>
        <p:spPr>
          <a:xfrm>
            <a:off x="447793" y="130723"/>
            <a:ext cx="6096000" cy="3561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cxnSp>
        <p:nvCxnSpPr>
          <p:cNvPr id="288" name="Shape 288"/>
          <p:cNvCxnSpPr/>
          <p:nvPr/>
        </p:nvCxnSpPr>
        <p:spPr>
          <a:xfrm rot="10800000">
            <a:off x="399834" y="562064"/>
            <a:ext cx="8390100" cy="0"/>
          </a:xfrm>
          <a:prstGeom prst="straightConnector1">
            <a:avLst/>
          </a:prstGeom>
          <a:noFill/>
          <a:ln w="9525" cap="flat" cmpd="sng">
            <a:solidFill>
              <a:srgbClr val="304884"/>
            </a:solidFill>
            <a:prstDash val="solid"/>
            <a:round/>
            <a:headEnd type="none" w="sm" len="sm"/>
            <a:tailEnd type="none" w="sm" len="sm"/>
          </a:ln>
        </p:spPr>
      </p:cxnSp>
      <p:sp>
        <p:nvSpPr>
          <p:cNvPr id="289" name="Shape 289"/>
          <p:cNvSpPr txBox="1">
            <a:spLocks noGrp="1"/>
          </p:cNvSpPr>
          <p:nvPr>
            <p:ph type="sldNum" idx="12"/>
          </p:nvPr>
        </p:nvSpPr>
        <p:spPr>
          <a:xfrm>
            <a:off x="6543793" y="5299105"/>
            <a:ext cx="2133600" cy="2739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
        <p:nvSpPr>
          <p:cNvPr id="290" name="Shape 290"/>
          <p:cNvSpPr txBox="1"/>
          <p:nvPr/>
        </p:nvSpPr>
        <p:spPr>
          <a:xfrm>
            <a:off x="447793" y="5299105"/>
            <a:ext cx="2133600" cy="273900"/>
          </a:xfrm>
          <a:prstGeom prst="rect">
            <a:avLst/>
          </a:prstGeom>
          <a:noFill/>
          <a:ln>
            <a:noFill/>
          </a:ln>
        </p:spPr>
        <p:txBody>
          <a:bodyPr spcFirstLastPara="1" wrap="square" lIns="91425" tIns="45700" rIns="91425" bIns="45700" rtlCol="0" anchor="ctr" anchorCtr="0">
            <a:noAutofit/>
          </a:bodyPr>
          <a:lstStyle/>
          <a:p>
            <a:pPr marL="0" marR="0" lvl="0" indent="0" algn="l" rtl="0">
              <a:spcBef>
                <a:spcPts val="0"/>
              </a:spcBef>
              <a:spcAft>
                <a:spcPts val="0"/>
              </a:spcAft>
              <a:buNone/>
            </a:pPr>
            <a:r>
              <a:rPr lang="pt-BR" sz="1200" b="0" i="0" u="none" strike="noStrike" cap="none">
                <a:solidFill>
                  <a:srgbClr val="888888"/>
                </a:solidFill>
                <a:latin typeface="Calibri"/>
                <a:ea typeface="Calibri"/>
                <a:cs typeface="Calibri"/>
                <a:sym typeface="Calibri"/>
              </a:rPr>
              <a:t>www.digitalhouse.com</a:t>
            </a:r>
            <a:endParaRPr sz="1200" b="0" i="0" u="none" strike="noStrike" cap="none">
              <a:solidFill>
                <a:srgbClr val="888888"/>
              </a:solidFill>
              <a:latin typeface="Calibri"/>
              <a:ea typeface="Calibri"/>
              <a:cs typeface="Calibri"/>
              <a:sym typeface="Calibri"/>
            </a:endParaRPr>
          </a:p>
        </p:txBody>
      </p:sp>
      <p:sp>
        <p:nvSpPr>
          <p:cNvPr id="291" name="Shape 291"/>
          <p:cNvSpPr/>
          <p:nvPr/>
        </p:nvSpPr>
        <p:spPr>
          <a:xfrm>
            <a:off x="4248324" y="5295650"/>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2" name="Shape 292"/>
          <p:cNvSpPr/>
          <p:nvPr/>
        </p:nvSpPr>
        <p:spPr>
          <a:xfrm>
            <a:off x="4600016" y="5299558"/>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93" name="Shape 293"/>
          <p:cNvGrpSpPr/>
          <p:nvPr/>
        </p:nvGrpSpPr>
        <p:grpSpPr>
          <a:xfrm>
            <a:off x="4357715" y="5400643"/>
            <a:ext cx="45720" cy="73410"/>
            <a:chOff x="3345327" y="4804191"/>
            <a:chExt cx="74100" cy="118979"/>
          </a:xfrm>
        </p:grpSpPr>
        <p:cxnSp>
          <p:nvCxnSpPr>
            <p:cNvPr id="294" name="Shape 294"/>
            <p:cNvCxnSpPr/>
            <p:nvPr/>
          </p:nvCxnSpPr>
          <p:spPr>
            <a:xfrm rot="-5400000">
              <a:off x="3350877" y="4798641"/>
              <a:ext cx="63000" cy="74100"/>
            </a:xfrm>
            <a:prstGeom prst="straightConnector1">
              <a:avLst/>
            </a:prstGeom>
            <a:noFill/>
            <a:ln w="9525" cap="flat" cmpd="sng">
              <a:solidFill>
                <a:srgbClr val="7F7F7F"/>
              </a:solidFill>
              <a:prstDash val="solid"/>
              <a:round/>
              <a:headEnd type="none" w="sm" len="sm"/>
              <a:tailEnd type="none" w="sm" len="sm"/>
            </a:ln>
          </p:spPr>
        </p:cxnSp>
        <p:cxnSp>
          <p:nvCxnSpPr>
            <p:cNvPr id="295" name="Shape 295"/>
            <p:cNvCxnSpPr/>
            <p:nvPr/>
          </p:nvCxnSpPr>
          <p:spPr>
            <a:xfrm>
              <a:off x="3345327" y="4861369"/>
              <a:ext cx="74100" cy="61800"/>
            </a:xfrm>
            <a:prstGeom prst="straightConnector1">
              <a:avLst/>
            </a:prstGeom>
            <a:noFill/>
            <a:ln w="9525" cap="flat" cmpd="sng">
              <a:solidFill>
                <a:srgbClr val="7F7F7F"/>
              </a:solidFill>
              <a:prstDash val="solid"/>
              <a:round/>
              <a:headEnd type="none" w="sm" len="sm"/>
              <a:tailEnd type="none" w="sm" len="sm"/>
            </a:ln>
          </p:spPr>
        </p:cxnSp>
      </p:grpSp>
      <p:grpSp>
        <p:nvGrpSpPr>
          <p:cNvPr id="296" name="Shape 296"/>
          <p:cNvGrpSpPr/>
          <p:nvPr/>
        </p:nvGrpSpPr>
        <p:grpSpPr>
          <a:xfrm rot="10800000">
            <a:off x="4719482" y="5398247"/>
            <a:ext cx="45720" cy="73410"/>
            <a:chOff x="3345327" y="4804191"/>
            <a:chExt cx="74100" cy="118979"/>
          </a:xfrm>
        </p:grpSpPr>
        <p:cxnSp>
          <p:nvCxnSpPr>
            <p:cNvPr id="297" name="Shape 297"/>
            <p:cNvCxnSpPr/>
            <p:nvPr/>
          </p:nvCxnSpPr>
          <p:spPr>
            <a:xfrm rot="-5400000">
              <a:off x="3350877" y="4798641"/>
              <a:ext cx="63000" cy="74100"/>
            </a:xfrm>
            <a:prstGeom prst="straightConnector1">
              <a:avLst/>
            </a:prstGeom>
            <a:noFill/>
            <a:ln w="9525" cap="flat" cmpd="sng">
              <a:solidFill>
                <a:srgbClr val="7F7F7F"/>
              </a:solidFill>
              <a:prstDash val="solid"/>
              <a:round/>
              <a:headEnd type="none" w="sm" len="sm"/>
              <a:tailEnd type="none" w="sm" len="sm"/>
            </a:ln>
          </p:spPr>
        </p:cxnSp>
        <p:cxnSp>
          <p:nvCxnSpPr>
            <p:cNvPr id="298" name="Shape 298"/>
            <p:cNvCxnSpPr/>
            <p:nvPr/>
          </p:nvCxnSpPr>
          <p:spPr>
            <a:xfrm>
              <a:off x="3345327" y="4861369"/>
              <a:ext cx="74100" cy="61800"/>
            </a:xfrm>
            <a:prstGeom prst="straightConnector1">
              <a:avLst/>
            </a:prstGeom>
            <a:noFill/>
            <a:ln w="9525" cap="flat" cmpd="sng">
              <a:solidFill>
                <a:srgbClr val="7F7F7F"/>
              </a:solidFill>
              <a:prstDash val="solid"/>
              <a:round/>
              <a:headEnd type="none" w="sm" len="sm"/>
              <a:tailEnd type="none" w="sm" len="sm"/>
            </a:ln>
          </p:spPr>
        </p:cxnSp>
      </p:grpSp>
      <p:pic>
        <p:nvPicPr>
          <p:cNvPr id="299" name="Shape 299" descr="logo_bajada.jpg"/>
          <p:cNvPicPr preferRelativeResize="0"/>
          <p:nvPr/>
        </p:nvPicPr>
        <p:blipFill rotWithShape="1">
          <a:blip r:embed="rId15">
            <a:alphaModFix/>
          </a:blip>
          <a:srcRect/>
          <a:stretch/>
        </p:blipFill>
        <p:spPr>
          <a:xfrm>
            <a:off x="7257784" y="144054"/>
            <a:ext cx="1460100" cy="3429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1"/>
        <p:cNvGrpSpPr/>
        <p:nvPr/>
      </p:nvGrpSpPr>
      <p:grpSpPr>
        <a:xfrm>
          <a:off x="0" y="0"/>
          <a:ext cx="0" cy="0"/>
          <a:chOff x="0" y="0"/>
          <a:chExt cx="0" cy="0"/>
        </a:xfrm>
      </p:grpSpPr>
      <p:sp>
        <p:nvSpPr>
          <p:cNvPr id="562" name="Shape 562"/>
          <p:cNvSpPr txBox="1">
            <a:spLocks noGrp="1"/>
          </p:cNvSpPr>
          <p:nvPr>
            <p:ph type="body" idx="1"/>
          </p:nvPr>
        </p:nvSpPr>
        <p:spPr>
          <a:xfrm>
            <a:off x="457200" y="1155813"/>
            <a:ext cx="8229600" cy="3771600"/>
          </a:xfrm>
          <a:prstGeom prst="rect">
            <a:avLst/>
          </a:prstGeom>
          <a:noFill/>
          <a:ln>
            <a:noFill/>
          </a:ln>
        </p:spPr>
        <p:txBody>
          <a:bodyPr spcFirstLastPara="1" wrap="square" lIns="91425" tIns="91425" rIns="91425" bIns="91425" rtlCol="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Raleway"/>
                <a:ea typeface="Raleway"/>
                <a:cs typeface="Raleway"/>
                <a:sym typeface="Raleway"/>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
        <p:nvSpPr>
          <p:cNvPr id="563" name="Shape 563"/>
          <p:cNvSpPr txBox="1">
            <a:spLocks noGrp="1"/>
          </p:cNvSpPr>
          <p:nvPr>
            <p:ph type="title"/>
          </p:nvPr>
        </p:nvSpPr>
        <p:spPr>
          <a:xfrm>
            <a:off x="447793" y="130723"/>
            <a:ext cx="6096000" cy="356100"/>
          </a:xfrm>
          <a:prstGeom prst="rect">
            <a:avLst/>
          </a:prstGeom>
          <a:noFill/>
          <a:ln>
            <a:noFill/>
          </a:ln>
        </p:spPr>
        <p:txBody>
          <a:bodyPr spcFirstLastPara="1" wrap="square" lIns="91425" tIns="91425" rIns="91425" bIns="91425" rtlCol="0" anchor="ctr" anchorCtr="0"/>
          <a:lstStyle>
            <a:lvl1pPr marL="0" marR="0" lvl="0" indent="0" algn="l" rtl="0">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pPr rtl="0"/>
            <a:endParaRPr/>
          </a:p>
        </p:txBody>
      </p:sp>
      <p:cxnSp>
        <p:nvCxnSpPr>
          <p:cNvPr id="564" name="Shape 564"/>
          <p:cNvCxnSpPr/>
          <p:nvPr/>
        </p:nvCxnSpPr>
        <p:spPr>
          <a:xfrm rot="10800000">
            <a:off x="399834" y="562064"/>
            <a:ext cx="8390100" cy="0"/>
          </a:xfrm>
          <a:prstGeom prst="straightConnector1">
            <a:avLst/>
          </a:prstGeom>
          <a:noFill/>
          <a:ln w="9525" cap="flat" cmpd="sng">
            <a:solidFill>
              <a:srgbClr val="304884"/>
            </a:solidFill>
            <a:prstDash val="solid"/>
            <a:round/>
            <a:headEnd type="none" w="sm" len="sm"/>
            <a:tailEnd type="none" w="sm" len="sm"/>
          </a:ln>
        </p:spPr>
      </p:cxnSp>
      <p:sp>
        <p:nvSpPr>
          <p:cNvPr id="565" name="Shape 565"/>
          <p:cNvSpPr txBox="1">
            <a:spLocks noGrp="1"/>
          </p:cNvSpPr>
          <p:nvPr>
            <p:ph type="sldNum" idx="12"/>
          </p:nvPr>
        </p:nvSpPr>
        <p:spPr>
          <a:xfrm>
            <a:off x="6543793" y="5299105"/>
            <a:ext cx="2133600" cy="273900"/>
          </a:xfrm>
          <a:prstGeom prst="rect">
            <a:avLst/>
          </a:prstGeom>
          <a:noFill/>
          <a:ln>
            <a:noFill/>
          </a:ln>
        </p:spPr>
        <p:txBody>
          <a:bodyPr spcFirstLastPara="1" wrap="square" lIns="91425" tIns="45700" rIns="91425" bIns="45700" rtlCol="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a:p>
        </p:txBody>
      </p:sp>
      <p:sp>
        <p:nvSpPr>
          <p:cNvPr id="566" name="Shape 566"/>
          <p:cNvSpPr txBox="1"/>
          <p:nvPr/>
        </p:nvSpPr>
        <p:spPr>
          <a:xfrm>
            <a:off x="447793" y="5299105"/>
            <a:ext cx="2133600" cy="273900"/>
          </a:xfrm>
          <a:prstGeom prst="rect">
            <a:avLst/>
          </a:prstGeom>
          <a:noFill/>
          <a:ln>
            <a:noFill/>
          </a:ln>
        </p:spPr>
        <p:txBody>
          <a:bodyPr spcFirstLastPara="1" wrap="square" lIns="91425" tIns="45700" rIns="91425" bIns="45700" rtlCol="0" anchor="ctr" anchorCtr="0">
            <a:noAutofit/>
          </a:bodyPr>
          <a:lstStyle/>
          <a:p>
            <a:pPr marL="0" marR="0" lvl="0" indent="0" algn="l" rtl="0">
              <a:spcBef>
                <a:spcPts val="0"/>
              </a:spcBef>
              <a:spcAft>
                <a:spcPts val="0"/>
              </a:spcAft>
              <a:buNone/>
            </a:pPr>
            <a:r>
              <a:rPr lang="pt-BR" sz="1200" b="0" i="0" u="none" strike="noStrike" cap="none">
                <a:solidFill>
                  <a:srgbClr val="888888"/>
                </a:solidFill>
                <a:latin typeface="Calibri"/>
                <a:ea typeface="Calibri"/>
                <a:cs typeface="Calibri"/>
                <a:sym typeface="Calibri"/>
              </a:rPr>
              <a:t>www.digitalhouse.com</a:t>
            </a:r>
            <a:endParaRPr sz="1200" b="0" i="0" u="none" strike="noStrike" cap="none">
              <a:solidFill>
                <a:srgbClr val="888888"/>
              </a:solidFill>
              <a:latin typeface="Calibri"/>
              <a:ea typeface="Calibri"/>
              <a:cs typeface="Calibri"/>
              <a:sym typeface="Calibri"/>
            </a:endParaRPr>
          </a:p>
        </p:txBody>
      </p:sp>
      <p:sp>
        <p:nvSpPr>
          <p:cNvPr id="567" name="Shape 567"/>
          <p:cNvSpPr/>
          <p:nvPr/>
        </p:nvSpPr>
        <p:spPr>
          <a:xfrm>
            <a:off x="4248324" y="5295650"/>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8" name="Shape 568"/>
          <p:cNvSpPr/>
          <p:nvPr/>
        </p:nvSpPr>
        <p:spPr>
          <a:xfrm>
            <a:off x="4600016" y="5299558"/>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569" name="Shape 569"/>
          <p:cNvGrpSpPr/>
          <p:nvPr/>
        </p:nvGrpSpPr>
        <p:grpSpPr>
          <a:xfrm>
            <a:off x="4357715" y="5400643"/>
            <a:ext cx="45720" cy="73410"/>
            <a:chOff x="3345327" y="4804191"/>
            <a:chExt cx="74100" cy="118979"/>
          </a:xfrm>
        </p:grpSpPr>
        <p:cxnSp>
          <p:nvCxnSpPr>
            <p:cNvPr id="570" name="Shape 570"/>
            <p:cNvCxnSpPr/>
            <p:nvPr/>
          </p:nvCxnSpPr>
          <p:spPr>
            <a:xfrm rot="-5400000">
              <a:off x="3350877" y="4798641"/>
              <a:ext cx="63000" cy="74100"/>
            </a:xfrm>
            <a:prstGeom prst="straightConnector1">
              <a:avLst/>
            </a:prstGeom>
            <a:noFill/>
            <a:ln w="9525" cap="flat" cmpd="sng">
              <a:solidFill>
                <a:srgbClr val="7F7F7F"/>
              </a:solidFill>
              <a:prstDash val="solid"/>
              <a:round/>
              <a:headEnd type="none" w="sm" len="sm"/>
              <a:tailEnd type="none" w="sm" len="sm"/>
            </a:ln>
          </p:spPr>
        </p:cxnSp>
        <p:cxnSp>
          <p:nvCxnSpPr>
            <p:cNvPr id="571" name="Shape 571"/>
            <p:cNvCxnSpPr/>
            <p:nvPr/>
          </p:nvCxnSpPr>
          <p:spPr>
            <a:xfrm>
              <a:off x="3345327" y="4861369"/>
              <a:ext cx="74100" cy="61800"/>
            </a:xfrm>
            <a:prstGeom prst="straightConnector1">
              <a:avLst/>
            </a:prstGeom>
            <a:noFill/>
            <a:ln w="9525" cap="flat" cmpd="sng">
              <a:solidFill>
                <a:srgbClr val="7F7F7F"/>
              </a:solidFill>
              <a:prstDash val="solid"/>
              <a:round/>
              <a:headEnd type="none" w="sm" len="sm"/>
              <a:tailEnd type="none" w="sm" len="sm"/>
            </a:ln>
          </p:spPr>
        </p:cxnSp>
      </p:grpSp>
      <p:grpSp>
        <p:nvGrpSpPr>
          <p:cNvPr id="572" name="Shape 572"/>
          <p:cNvGrpSpPr/>
          <p:nvPr/>
        </p:nvGrpSpPr>
        <p:grpSpPr>
          <a:xfrm rot="10800000">
            <a:off x="4719482" y="5398247"/>
            <a:ext cx="45720" cy="73410"/>
            <a:chOff x="3345327" y="4804191"/>
            <a:chExt cx="74100" cy="118979"/>
          </a:xfrm>
        </p:grpSpPr>
        <p:cxnSp>
          <p:nvCxnSpPr>
            <p:cNvPr id="573" name="Shape 573"/>
            <p:cNvCxnSpPr/>
            <p:nvPr/>
          </p:nvCxnSpPr>
          <p:spPr>
            <a:xfrm rot="-5400000">
              <a:off x="3350877" y="4798641"/>
              <a:ext cx="63000" cy="74100"/>
            </a:xfrm>
            <a:prstGeom prst="straightConnector1">
              <a:avLst/>
            </a:prstGeom>
            <a:noFill/>
            <a:ln w="9525" cap="flat" cmpd="sng">
              <a:solidFill>
                <a:srgbClr val="7F7F7F"/>
              </a:solidFill>
              <a:prstDash val="solid"/>
              <a:round/>
              <a:headEnd type="none" w="sm" len="sm"/>
              <a:tailEnd type="none" w="sm" len="sm"/>
            </a:ln>
          </p:spPr>
        </p:cxnSp>
        <p:cxnSp>
          <p:nvCxnSpPr>
            <p:cNvPr id="574" name="Shape 574"/>
            <p:cNvCxnSpPr/>
            <p:nvPr/>
          </p:nvCxnSpPr>
          <p:spPr>
            <a:xfrm>
              <a:off x="3345327" y="4861369"/>
              <a:ext cx="74100" cy="61800"/>
            </a:xfrm>
            <a:prstGeom prst="straightConnector1">
              <a:avLst/>
            </a:prstGeom>
            <a:noFill/>
            <a:ln w="9525" cap="flat" cmpd="sng">
              <a:solidFill>
                <a:srgbClr val="7F7F7F"/>
              </a:solidFill>
              <a:prstDash val="solid"/>
              <a:round/>
              <a:headEnd type="none" w="sm" len="sm"/>
              <a:tailEnd type="none" w="sm" len="sm"/>
            </a:ln>
          </p:spPr>
        </p:cxnSp>
      </p:grpSp>
      <p:pic>
        <p:nvPicPr>
          <p:cNvPr id="575" name="Shape 575" descr="logo_bajada.jpg"/>
          <p:cNvPicPr preferRelativeResize="0"/>
          <p:nvPr/>
        </p:nvPicPr>
        <p:blipFill rotWithShape="1">
          <a:blip r:embed="rId15">
            <a:alphaModFix/>
          </a:blip>
          <a:srcRect/>
          <a:stretch/>
        </p:blipFill>
        <p:spPr>
          <a:xfrm>
            <a:off x="7257784" y="144054"/>
            <a:ext cx="1460100" cy="3429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ransition spd="slow">
    <p:push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7"/>
        <p:cNvGrpSpPr/>
        <p:nvPr/>
      </p:nvGrpSpPr>
      <p:grpSpPr>
        <a:xfrm>
          <a:off x="0" y="0"/>
          <a:ext cx="0" cy="0"/>
          <a:chOff x="0" y="0"/>
          <a:chExt cx="0" cy="0"/>
        </a:xfrm>
      </p:grpSpPr>
      <p:sp>
        <p:nvSpPr>
          <p:cNvPr id="838" name="Shape 838"/>
          <p:cNvSpPr txBox="1">
            <a:spLocks noGrp="1"/>
          </p:cNvSpPr>
          <p:nvPr>
            <p:ph type="body" idx="1"/>
          </p:nvPr>
        </p:nvSpPr>
        <p:spPr>
          <a:xfrm>
            <a:off x="457200" y="1155812"/>
            <a:ext cx="8229600" cy="3771600"/>
          </a:xfrm>
          <a:prstGeom prst="rect">
            <a:avLst/>
          </a:prstGeom>
          <a:noFill/>
          <a:ln>
            <a:noFill/>
          </a:ln>
        </p:spPr>
        <p:txBody>
          <a:bodyPr spcFirstLastPara="1" wrap="square" lIns="91425" tIns="91425" rIns="91425" bIns="91425" rtlCol="0"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Raleway"/>
                <a:ea typeface="Raleway"/>
                <a:cs typeface="Raleway"/>
                <a:sym typeface="Raleway"/>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Raleway"/>
                <a:ea typeface="Raleway"/>
                <a:cs typeface="Raleway"/>
                <a:sym typeface="Raleway"/>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Raleway"/>
                <a:ea typeface="Raleway"/>
                <a:cs typeface="Raleway"/>
                <a:sym typeface="Raleway"/>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rtl="0"/>
            <a:endParaRPr/>
          </a:p>
        </p:txBody>
      </p:sp>
      <p:sp>
        <p:nvSpPr>
          <p:cNvPr id="839" name="Shape 839"/>
          <p:cNvSpPr txBox="1">
            <a:spLocks noGrp="1"/>
          </p:cNvSpPr>
          <p:nvPr>
            <p:ph type="title"/>
          </p:nvPr>
        </p:nvSpPr>
        <p:spPr>
          <a:xfrm>
            <a:off x="447793" y="130722"/>
            <a:ext cx="6096000" cy="356100"/>
          </a:xfrm>
          <a:prstGeom prst="rect">
            <a:avLst/>
          </a:prstGeom>
          <a:noFill/>
          <a:ln>
            <a:noFill/>
          </a:ln>
        </p:spPr>
        <p:txBody>
          <a:bodyPr spcFirstLastPara="1" wrap="square" lIns="91425" tIns="91425" rIns="91425" bIns="91425" rtlCol="0" anchor="ctr" anchorCtr="0"/>
          <a:lstStyle>
            <a:lvl1pPr marL="0" marR="0" lvl="0" indent="0" algn="l" rtl="0">
              <a:lnSpc>
                <a:spcPct val="100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pPr rtl="0"/>
            <a:endParaRPr/>
          </a:p>
        </p:txBody>
      </p:sp>
      <p:cxnSp>
        <p:nvCxnSpPr>
          <p:cNvPr id="840" name="Shape 840"/>
          <p:cNvCxnSpPr/>
          <p:nvPr/>
        </p:nvCxnSpPr>
        <p:spPr>
          <a:xfrm rot="10800000">
            <a:off x="399834" y="562064"/>
            <a:ext cx="8390100" cy="0"/>
          </a:xfrm>
          <a:prstGeom prst="straightConnector1">
            <a:avLst/>
          </a:prstGeom>
          <a:noFill/>
          <a:ln w="9525" cap="flat" cmpd="sng">
            <a:solidFill>
              <a:srgbClr val="304884"/>
            </a:solidFill>
            <a:prstDash val="solid"/>
            <a:round/>
            <a:headEnd type="none" w="sm" len="sm"/>
            <a:tailEnd type="none" w="sm" len="sm"/>
          </a:ln>
        </p:spPr>
      </p:cxnSp>
      <p:sp>
        <p:nvSpPr>
          <p:cNvPr id="841" name="Shape 841"/>
          <p:cNvSpPr txBox="1">
            <a:spLocks noGrp="1"/>
          </p:cNvSpPr>
          <p:nvPr>
            <p:ph type="sldNum" idx="12"/>
          </p:nvPr>
        </p:nvSpPr>
        <p:spPr>
          <a:xfrm>
            <a:off x="6543792" y="5299105"/>
            <a:ext cx="2133600" cy="273900"/>
          </a:xfrm>
          <a:prstGeom prst="rect">
            <a:avLst/>
          </a:prstGeom>
          <a:noFill/>
          <a:ln>
            <a:noFill/>
          </a:ln>
        </p:spPr>
        <p:txBody>
          <a:bodyPr spcFirstLastPara="1" wrap="square" lIns="91425" tIns="45700" rIns="91425" bIns="45700" rtlCol="0"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9pPr>
          </a:lstStyle>
          <a:p>
            <a:pPr marL="0" lvl="0" indent="0" rtl="0">
              <a:spcBef>
                <a:spcPts val="0"/>
              </a:spcBef>
              <a:spcAft>
                <a:spcPts val="0"/>
              </a:spcAft>
              <a:buNone/>
            </a:pPr>
            <a:fld id="{00000000-1234-1234-1234-123412341234}" type="slidenum">
              <a:rPr lang="en-US"/>
              <a:t>‹nº›</a:t>
            </a:fld>
            <a:endParaRPr sz="1400">
              <a:solidFill>
                <a:srgbClr val="000000"/>
              </a:solidFill>
              <a:latin typeface="Arial"/>
              <a:ea typeface="Arial"/>
              <a:cs typeface="Arial"/>
              <a:sym typeface="Arial"/>
            </a:endParaRPr>
          </a:p>
        </p:txBody>
      </p:sp>
      <p:sp>
        <p:nvSpPr>
          <p:cNvPr id="842" name="Shape 842"/>
          <p:cNvSpPr txBox="1"/>
          <p:nvPr/>
        </p:nvSpPr>
        <p:spPr>
          <a:xfrm>
            <a:off x="447793" y="5299105"/>
            <a:ext cx="2133600" cy="273900"/>
          </a:xfrm>
          <a:prstGeom prst="rect">
            <a:avLst/>
          </a:prstGeom>
          <a:no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Clr>
                <a:srgbClr val="888888"/>
              </a:buClr>
              <a:buFont typeface="Calibri"/>
              <a:buNone/>
            </a:pPr>
            <a:r>
              <a:rPr lang="pt-BR" sz="1200" b="0" i="0" u="none" strike="noStrike" cap="none">
                <a:solidFill>
                  <a:srgbClr val="888888"/>
                </a:solidFill>
                <a:latin typeface="Calibri"/>
                <a:ea typeface="Calibri"/>
                <a:cs typeface="Calibri"/>
                <a:sym typeface="Calibri"/>
              </a:rPr>
              <a:t>www.digitalhouse.com</a:t>
            </a:r>
            <a:endParaRPr/>
          </a:p>
        </p:txBody>
      </p:sp>
      <p:sp>
        <p:nvSpPr>
          <p:cNvPr id="843" name="Shape 843"/>
          <p:cNvSpPr/>
          <p:nvPr/>
        </p:nvSpPr>
        <p:spPr>
          <a:xfrm>
            <a:off x="4248323" y="5295650"/>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44" name="Shape 844"/>
          <p:cNvSpPr/>
          <p:nvPr/>
        </p:nvSpPr>
        <p:spPr>
          <a:xfrm>
            <a:off x="4600016" y="5299557"/>
            <a:ext cx="276900" cy="276900"/>
          </a:xfrm>
          <a:prstGeom prst="ellipse">
            <a:avLst/>
          </a:prstGeom>
          <a:solidFill>
            <a:schemeClr val="lt1"/>
          </a:solidFill>
          <a:ln w="9525" cap="flat" cmpd="sng">
            <a:solidFill>
              <a:srgbClr val="D8D8D8"/>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grpSp>
        <p:nvGrpSpPr>
          <p:cNvPr id="845" name="Shape 845"/>
          <p:cNvGrpSpPr/>
          <p:nvPr/>
        </p:nvGrpSpPr>
        <p:grpSpPr>
          <a:xfrm>
            <a:off x="4357746" y="5400660"/>
            <a:ext cx="45720" cy="73410"/>
            <a:chOff x="3345326" y="4804190"/>
            <a:chExt cx="74101" cy="118979"/>
          </a:xfrm>
        </p:grpSpPr>
        <p:cxnSp>
          <p:nvCxnSpPr>
            <p:cNvPr id="846" name="Shape 846"/>
            <p:cNvCxnSpPr/>
            <p:nvPr/>
          </p:nvCxnSpPr>
          <p:spPr>
            <a:xfrm rot="-5400000">
              <a:off x="3350877" y="4798640"/>
              <a:ext cx="63000" cy="74100"/>
            </a:xfrm>
            <a:prstGeom prst="straightConnector1">
              <a:avLst/>
            </a:prstGeom>
            <a:noFill/>
            <a:ln w="9525" cap="flat" cmpd="sng">
              <a:solidFill>
                <a:srgbClr val="7F7F7F"/>
              </a:solidFill>
              <a:prstDash val="solid"/>
              <a:round/>
              <a:headEnd type="none" w="sm" len="sm"/>
              <a:tailEnd type="none" w="sm" len="sm"/>
            </a:ln>
          </p:spPr>
        </p:cxnSp>
        <p:cxnSp>
          <p:nvCxnSpPr>
            <p:cNvPr id="847" name="Shape 847"/>
            <p:cNvCxnSpPr/>
            <p:nvPr/>
          </p:nvCxnSpPr>
          <p:spPr>
            <a:xfrm>
              <a:off x="3345326" y="4861369"/>
              <a:ext cx="74100" cy="61800"/>
            </a:xfrm>
            <a:prstGeom prst="straightConnector1">
              <a:avLst/>
            </a:prstGeom>
            <a:noFill/>
            <a:ln w="9525" cap="flat" cmpd="sng">
              <a:solidFill>
                <a:srgbClr val="7F7F7F"/>
              </a:solidFill>
              <a:prstDash val="solid"/>
              <a:round/>
              <a:headEnd type="none" w="sm" len="sm"/>
              <a:tailEnd type="none" w="sm" len="sm"/>
            </a:ln>
          </p:spPr>
        </p:cxnSp>
      </p:grpSp>
      <p:grpSp>
        <p:nvGrpSpPr>
          <p:cNvPr id="848" name="Shape 848"/>
          <p:cNvGrpSpPr/>
          <p:nvPr/>
        </p:nvGrpSpPr>
        <p:grpSpPr>
          <a:xfrm rot="10800000">
            <a:off x="4719449" y="5398227"/>
            <a:ext cx="45720" cy="73410"/>
            <a:chOff x="3345326" y="4804190"/>
            <a:chExt cx="74101" cy="118979"/>
          </a:xfrm>
        </p:grpSpPr>
        <p:cxnSp>
          <p:nvCxnSpPr>
            <p:cNvPr id="849" name="Shape 849"/>
            <p:cNvCxnSpPr/>
            <p:nvPr/>
          </p:nvCxnSpPr>
          <p:spPr>
            <a:xfrm rot="-5400000">
              <a:off x="3350877" y="4798640"/>
              <a:ext cx="63000" cy="74100"/>
            </a:xfrm>
            <a:prstGeom prst="straightConnector1">
              <a:avLst/>
            </a:prstGeom>
            <a:noFill/>
            <a:ln w="9525" cap="flat" cmpd="sng">
              <a:solidFill>
                <a:srgbClr val="7F7F7F"/>
              </a:solidFill>
              <a:prstDash val="solid"/>
              <a:round/>
              <a:headEnd type="none" w="sm" len="sm"/>
              <a:tailEnd type="none" w="sm" len="sm"/>
            </a:ln>
          </p:spPr>
        </p:cxnSp>
        <p:cxnSp>
          <p:nvCxnSpPr>
            <p:cNvPr id="850" name="Shape 850"/>
            <p:cNvCxnSpPr/>
            <p:nvPr/>
          </p:nvCxnSpPr>
          <p:spPr>
            <a:xfrm>
              <a:off x="3345326" y="4861369"/>
              <a:ext cx="74100" cy="61800"/>
            </a:xfrm>
            <a:prstGeom prst="straightConnector1">
              <a:avLst/>
            </a:prstGeom>
            <a:noFill/>
            <a:ln w="9525" cap="flat" cmpd="sng">
              <a:solidFill>
                <a:srgbClr val="7F7F7F"/>
              </a:solidFill>
              <a:prstDash val="solid"/>
              <a:round/>
              <a:headEnd type="none" w="sm" len="sm"/>
              <a:tailEnd type="none" w="sm" len="sm"/>
            </a:ln>
          </p:spPr>
        </p:cxnSp>
      </p:grpSp>
      <p:pic>
        <p:nvPicPr>
          <p:cNvPr id="851" name="Shape 851" descr="logo_bajada.jpg"/>
          <p:cNvPicPr preferRelativeResize="0"/>
          <p:nvPr/>
        </p:nvPicPr>
        <p:blipFill rotWithShape="1">
          <a:blip r:embed="rId14">
            <a:alphaModFix/>
          </a:blip>
          <a:srcRect/>
          <a:stretch/>
        </p:blipFill>
        <p:spPr>
          <a:xfrm>
            <a:off x="7257784" y="144054"/>
            <a:ext cx="1460100" cy="3429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7"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hyperlink" Target="https://www.statisticshowto.com/what-is-a-parameter-statisticshowto/" TargetMode="External"/><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hyperlink" Target="https://www.statisticshowto.com/estimator/#:~:text=An%20estimator%20is%20a%20statistic,know)%20is%20called%20the%20estimand."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statisticshowto.com/probability-and-statistics/statistics-definitions/sample-mean/"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hyperlink" Target="https://www.statisticshowto.com/population-mean/"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statisticshowto.com/random-variable/" TargetMode="External"/><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hyperlink" Target="https://www.statisticshowto.com/point-estimate/" TargetMode="External"/><Relationship Id="rId2" Type="http://schemas.openxmlformats.org/officeDocument/2006/relationships/notesSlide" Target="../notesSlides/notesSlide14.xml"/><Relationship Id="rId1" Type="http://schemas.openxmlformats.org/officeDocument/2006/relationships/slideLayout" Target="../slideLayouts/slideLayout29.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s://www.statisticshowto.com/probability-and-statistics/confidence-interval/" TargetMode="External"/><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7.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hyperlink" Target="https://www.statisticshowto.com/sampling-distribution/" TargetMode="External"/><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hyperlink" Target="https://klout.com/corp/score"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tiff"/><Relationship Id="rId7"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hyperlink" Target="https://statisticsbyjim.com/basics/normal-distribution/" TargetMode="External"/><Relationship Id="rId5" Type="http://schemas.openxmlformats.org/officeDocument/2006/relationships/hyperlink" Target="https://www.livescience.com/51238-properties-of-pascals-triangle.html" TargetMode="External"/><Relationship Id="rId4" Type="http://schemas.openxmlformats.org/officeDocument/2006/relationships/hyperlink" Target="https://www.youtube.com/watch?v=UCmPmkHqHXk&amp;t=160s" TargetMode="External"/><Relationship Id="rId9"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hyperlink" Target="https://www.investopedia.com/terms/l/lawoflargenumbers.asp" TargetMode="External"/><Relationship Id="rId2" Type="http://schemas.openxmlformats.org/officeDocument/2006/relationships/notesSlide" Target="../notesSlides/notesSlide31.xml"/><Relationship Id="rId1" Type="http://schemas.openxmlformats.org/officeDocument/2006/relationships/slideLayout" Target="../slideLayouts/slideLayout29.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hyperlink" Target="https://www.investopedia.com/terms/h/hypothesistesting.asp" TargetMode="External"/><Relationship Id="rId2" Type="http://schemas.openxmlformats.org/officeDocument/2006/relationships/notesSlide" Target="../notesSlides/notesSlide35.xml"/><Relationship Id="rId1" Type="http://schemas.openxmlformats.org/officeDocument/2006/relationships/slideLayout" Target="../slideLayouts/slideLayout40.xml"/><Relationship Id="rId6" Type="http://schemas.openxmlformats.org/officeDocument/2006/relationships/image" Target="../media/image21.png"/><Relationship Id="rId5" Type="http://schemas.openxmlformats.org/officeDocument/2006/relationships/hyperlink" Target="https://www.investopedia.com/terms/m/mutuallyexclusive.asp" TargetMode="External"/><Relationship Id="rId4" Type="http://schemas.openxmlformats.org/officeDocument/2006/relationships/hyperlink" Target="https://www.investopedia.com/terms/n/null_hypothesis.asp#:~:text=A%20null%20hypothesis%20is%20a,game%20of%20chance%20is%20fair."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investopedia.com/terms/t/type_1_error.asp#:~:text=A%20type%20I%20error%20is,the%20onset%20of%20a%20test." TargetMode="External"/><Relationship Id="rId2" Type="http://schemas.openxmlformats.org/officeDocument/2006/relationships/notesSlide" Target="../notesSlides/notesSlide36.xml"/><Relationship Id="rId1" Type="http://schemas.openxmlformats.org/officeDocument/2006/relationships/slideLayout" Target="../slideLayouts/slideLayout40.xml"/><Relationship Id="rId5" Type="http://schemas.openxmlformats.org/officeDocument/2006/relationships/image" Target="../media/image22.png"/><Relationship Id="rId4" Type="http://schemas.openxmlformats.org/officeDocument/2006/relationships/hyperlink" Target="https://www.investopedia.com/terms/t/type-ii-error.asp#:~:text=A%20type%20II%20error%20is,the%20context%20of%20hypothesis%20testing.&amp;text=This%20is%20a%20type%20II,even%20though%20it%20is%20incorrect."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3" Type="http://schemas.openxmlformats.org/officeDocument/2006/relationships/hyperlink" Target="https://towardsdatascience.com/hypothesis-testing-in-real-life-47f42420b1f7#:~:text=Hypothesis%20Tests%2C%20or%20Statistical%20Hypothesis,of%20what%20you're%20comparing." TargetMode="External"/><Relationship Id="rId2" Type="http://schemas.openxmlformats.org/officeDocument/2006/relationships/notesSlide" Target="../notesSlides/notesSlide38.xml"/><Relationship Id="rId1" Type="http://schemas.openxmlformats.org/officeDocument/2006/relationships/slideLayout" Target="../slideLayouts/slideLayout40.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9.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hyperlink" Target="https://www.theanalysisfactor.com/confusing-statistical-terms-1-alpha-and-beta/" TargetMode="External"/><Relationship Id="rId2" Type="http://schemas.openxmlformats.org/officeDocument/2006/relationships/notesSlide" Target="../notesSlides/notesSlide42.xml"/><Relationship Id="rId1" Type="http://schemas.openxmlformats.org/officeDocument/2006/relationships/slideLayout" Target="../slideLayouts/slideLayout29.xml"/><Relationship Id="rId5" Type="http://schemas.openxmlformats.org/officeDocument/2006/relationships/image" Target="../media/image28.tiff"/><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Binomial_distribution" TargetMode="External"/><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hyperlink" Target="https://www.investopedia.com/terms/p/p-value.asp" TargetMode="External"/><Relationship Id="rId2" Type="http://schemas.openxmlformats.org/officeDocument/2006/relationships/notesSlide" Target="../notesSlides/notesSlide49.xml"/><Relationship Id="rId1" Type="http://schemas.openxmlformats.org/officeDocument/2006/relationships/slideLayout" Target="../slideLayouts/slideLayout40.xml"/><Relationship Id="rId5" Type="http://schemas.openxmlformats.org/officeDocument/2006/relationships/image" Target="../media/image33.tiff"/><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hyperlink" Target="https://towardsdatascience.com/p-values-explained-by-data-scientist-f40a746cfc8" TargetMode="External"/><Relationship Id="rId2" Type="http://schemas.openxmlformats.org/officeDocument/2006/relationships/notesSlide" Target="../notesSlides/notesSlide50.xml"/><Relationship Id="rId1" Type="http://schemas.openxmlformats.org/officeDocument/2006/relationships/slideLayout" Target="../slideLayouts/slideLayout40.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hyperlink" Target="https://towardsdatascience.com/p-values-explained-by-data-scientist-f40a746cfc8" TargetMode="External"/><Relationship Id="rId2" Type="http://schemas.openxmlformats.org/officeDocument/2006/relationships/notesSlide" Target="../notesSlides/notesSlide51.xml"/><Relationship Id="rId1" Type="http://schemas.openxmlformats.org/officeDocument/2006/relationships/slideLayout" Target="../slideLayouts/slideLayout40.xml"/><Relationship Id="rId5" Type="http://schemas.openxmlformats.org/officeDocument/2006/relationships/image" Target="../media/image34.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55.xml"/><Relationship Id="rId1" Type="http://schemas.openxmlformats.org/officeDocument/2006/relationships/slideLayout" Target="../slideLayouts/slideLayout29.xml"/><Relationship Id="rId4" Type="http://schemas.openxmlformats.org/officeDocument/2006/relationships/image" Target="../media/image36.gi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hyperlink" Target="https://medium.com/@ODSC/confidence-intervals-for-data-scientists-dc871992640e" TargetMode="External"/><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hyperlink" Target="https://www.investopedia.com/terms/s/sampling.asp"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hyperlink" Target="https://stattrek.com/statistics/dictionary.aspx?definition=z-score" TargetMode="External"/><Relationship Id="rId2" Type="http://schemas.openxmlformats.org/officeDocument/2006/relationships/notesSlide" Target="../notesSlides/notesSlide60.xml"/><Relationship Id="rId1" Type="http://schemas.openxmlformats.org/officeDocument/2006/relationships/slideLayout" Target="../slideLayouts/slideLayout29.xml"/><Relationship Id="rId5" Type="http://schemas.openxmlformats.org/officeDocument/2006/relationships/image" Target="../media/image37.png"/><Relationship Id="rId4" Type="http://schemas.openxmlformats.org/officeDocument/2006/relationships/hyperlink" Target="https://www.statisticshowto.com/probability-and-statistics/confidence-interval/#:~:text=A%20confidence%20interval%20for%20the%20mean%20is%20a%20way%20of,and%207%20is%20the%20upper."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62.xml"/><Relationship Id="rId1" Type="http://schemas.openxmlformats.org/officeDocument/2006/relationships/slideLayout" Target="../slideLayouts/slideLayout29.xml"/><Relationship Id="rId6" Type="http://schemas.openxmlformats.org/officeDocument/2006/relationships/image" Target="../media/image44.gif"/><Relationship Id="rId5" Type="http://schemas.openxmlformats.org/officeDocument/2006/relationships/image" Target="../media/image43.gif"/><Relationship Id="rId4" Type="http://schemas.openxmlformats.org/officeDocument/2006/relationships/image" Target="../media/image42.gif"/></Relationships>
</file>

<file path=ppt/slides/_rels/slide63.xml.rels><?xml version="1.0" encoding="UTF-8" standalone="yes"?>
<Relationships xmlns="http://schemas.openxmlformats.org/package/2006/relationships"><Relationship Id="rId3" Type="http://schemas.openxmlformats.org/officeDocument/2006/relationships/hyperlink" Target="https://www.statisticshowto.com/probability-and-statistics/t-test/" TargetMode="External"/><Relationship Id="rId2" Type="http://schemas.openxmlformats.org/officeDocument/2006/relationships/notesSlide" Target="../notesSlides/notesSlide63.xml"/><Relationship Id="rId1" Type="http://schemas.openxmlformats.org/officeDocument/2006/relationships/slideLayout" Target="../slideLayouts/slideLayout16.xml"/><Relationship Id="rId4" Type="http://schemas.openxmlformats.org/officeDocument/2006/relationships/hyperlink" Target="https://towardsdatascience.com/the-student-t-distribution-7575b18fbd23"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image" Target="../media/image3.tiff"/><Relationship Id="rId3" Type="http://schemas.openxmlformats.org/officeDocument/2006/relationships/hyperlink" Target="https://www.questionpro.com/blog/probability-sampling/" TargetMode="External"/><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hyperlink" Target="https://www.investopedia.com/terms/stratified_random_sampling.asp" TargetMode="External"/><Relationship Id="rId5" Type="http://schemas.openxmlformats.org/officeDocument/2006/relationships/hyperlink" Target="https://www.questionpro.com/blog/simple-random-sampling/#:~:text=Simple%20random%20sampling%20is%20a,as%20a%20method%20of%20chances." TargetMode="External"/><Relationship Id="rId4" Type="http://schemas.openxmlformats.org/officeDocument/2006/relationships/hyperlink" Target="https://www.investopedia.com/terms/s/simple-random-sample.asp" TargetMode="External"/><Relationship Id="rId9" Type="http://schemas.openxmlformats.org/officeDocument/2006/relationships/image" Target="../media/image4.tiff"/></Relationships>
</file>

<file path=ppt/slides/_rels/slide8.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hyperlink" Target="https://www.questionpro.com/blog/non-probability-sampling/#:~:text=Non%2Dprobability%20sampling%20is%20a,the%20study%2C%20unlike%20probability%20sampling.&amp;text=Researchers%20use%20this%20method%20in,to%20time%20or%20cost%20considerations." TargetMode="External"/><Relationship Id="rId7" Type="http://schemas.openxmlformats.org/officeDocument/2006/relationships/hyperlink" Target="https://www.questionpro.com/blog/snowball-sampling/#:~:text=Snowball%20sampling%20analysis%20is%20conducted,the%20one%20provided%20by%20QuestionPro." TargetMode="External"/><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hyperlink" Target="https://www.questionpro.com/blog/quota-sampling/" TargetMode="External"/><Relationship Id="rId5" Type="http://schemas.openxmlformats.org/officeDocument/2006/relationships/hyperlink" Target="https://www.questionpro.com/blog/judgmental-sampling/" TargetMode="External"/><Relationship Id="rId4" Type="http://schemas.openxmlformats.org/officeDocument/2006/relationships/hyperlink" Target="https://www.questionpro.com/blog/convenience-sampl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Shape 1117"/>
          <p:cNvSpPr/>
          <p:nvPr/>
        </p:nvSpPr>
        <p:spPr>
          <a:xfrm>
            <a:off x="0" y="0"/>
            <a:ext cx="9144000" cy="5715000"/>
          </a:xfrm>
          <a:prstGeom prst="rect">
            <a:avLst/>
          </a:prstGeom>
          <a:solidFill>
            <a:srgbClr val="D8D8D8"/>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8" name="Shape 1118"/>
          <p:cNvSpPr/>
          <p:nvPr/>
        </p:nvSpPr>
        <p:spPr>
          <a:xfrm>
            <a:off x="6054417" y="0"/>
            <a:ext cx="3150000" cy="5715000"/>
          </a:xfrm>
          <a:prstGeom prst="rect">
            <a:avLst/>
          </a:prstGeom>
          <a:solidFill>
            <a:srgbClr val="FFFFFF"/>
          </a:solidFill>
          <a:ln>
            <a:noFill/>
          </a:ln>
        </p:spPr>
        <p:txBody>
          <a:bodyPr spcFirstLastPara="1" wrap="square" lIns="91425" tIns="45700" rIns="91425" bIns="45700" rtlCol="0" anchor="ctr" anchorCtr="0">
            <a:noAutofit/>
          </a:bodyPr>
          <a:lstStyle/>
          <a:p>
            <a:pPr marL="0" marR="0" lvl="0" indent="0" algn="ctr" rtl="0">
              <a:lnSpc>
                <a:spcPct val="90000"/>
              </a:lnSpc>
              <a:spcBef>
                <a:spcPts val="0"/>
              </a:spcBef>
              <a:spcAft>
                <a:spcPts val="0"/>
              </a:spcAft>
              <a:buNone/>
            </a:pPr>
            <a:endParaRPr sz="1400" b="0" i="0" u="none" strike="noStrike" cap="none">
              <a:solidFill>
                <a:schemeClr val="lt1"/>
              </a:solidFill>
              <a:latin typeface="Josefin Slab"/>
              <a:ea typeface="Josefin Slab"/>
              <a:cs typeface="Josefin Slab"/>
              <a:sym typeface="Josefin Slab"/>
            </a:endParaRPr>
          </a:p>
        </p:txBody>
      </p:sp>
      <p:sp>
        <p:nvSpPr>
          <p:cNvPr id="1119" name="Shape 1119"/>
          <p:cNvSpPr/>
          <p:nvPr/>
        </p:nvSpPr>
        <p:spPr>
          <a:xfrm>
            <a:off x="5994050" y="2015200"/>
            <a:ext cx="3096300" cy="1169400"/>
          </a:xfrm>
          <a:prstGeom prst="rect">
            <a:avLst/>
          </a:prstGeom>
          <a:noFill/>
          <a:ln>
            <a:noFill/>
          </a:ln>
        </p:spPr>
        <p:txBody>
          <a:bodyPr spcFirstLastPara="1" wrap="square" lIns="91425" tIns="45700" rIns="91425" bIns="45700" rtlCol="0" anchor="t" anchorCtr="0">
            <a:noAutofit/>
          </a:bodyPr>
          <a:lstStyle/>
          <a:p>
            <a:pPr marL="457200" marR="0" lvl="1" indent="0" algn="l" rtl="0">
              <a:spcBef>
                <a:spcPts val="0"/>
              </a:spcBef>
              <a:spcAft>
                <a:spcPts val="0"/>
              </a:spcAft>
              <a:buNone/>
            </a:pPr>
            <a:r>
              <a:rPr lang="pt-BR" sz="2600" b="1">
                <a:solidFill>
                  <a:schemeClr val="dk1"/>
                </a:solidFill>
                <a:latin typeface="Raleway"/>
                <a:ea typeface="Raleway"/>
                <a:cs typeface="Raleway"/>
                <a:sym typeface="Raleway"/>
              </a:rPr>
              <a:t>DATA SCIENCE</a:t>
            </a:r>
            <a:endParaRPr sz="2600" b="1"/>
          </a:p>
          <a:p>
            <a:pPr marL="457200" marR="0" lvl="1" indent="0" algn="l" rtl="0">
              <a:spcBef>
                <a:spcPts val="0"/>
              </a:spcBef>
              <a:spcAft>
                <a:spcPts val="0"/>
              </a:spcAft>
              <a:buNone/>
            </a:pPr>
            <a:r>
              <a:rPr lang="pt-BR" sz="600" b="1" i="0" u="none" strike="noStrike" cap="none">
                <a:solidFill>
                  <a:schemeClr val="dk1"/>
                </a:solidFill>
                <a:latin typeface="Raleway"/>
                <a:ea typeface="Raleway"/>
                <a:cs typeface="Raleway"/>
                <a:sym typeface="Raleway"/>
              </a:rPr>
              <a:t> </a:t>
            </a:r>
            <a:endParaRPr/>
          </a:p>
          <a:p>
            <a:pPr marL="457200" marR="0" lvl="1" indent="0" algn="l" rtl="0">
              <a:spcBef>
                <a:spcPts val="0"/>
              </a:spcBef>
              <a:spcAft>
                <a:spcPts val="0"/>
              </a:spcAft>
              <a:buNone/>
            </a:pPr>
            <a:r>
              <a:rPr lang="pt-BR" sz="1600">
                <a:solidFill>
                  <a:schemeClr val="dk1"/>
                </a:solidFill>
                <a:latin typeface="Raleway"/>
                <a:ea typeface="Raleway"/>
                <a:cs typeface="Raleway"/>
                <a:sym typeface="Raleway"/>
              </a:rPr>
              <a:t>UNIDADE 1</a:t>
            </a:r>
            <a:endParaRPr sz="1600">
              <a:solidFill>
                <a:schemeClr val="dk1"/>
              </a:solidFill>
              <a:latin typeface="Raleway"/>
              <a:ea typeface="Raleway"/>
              <a:cs typeface="Raleway"/>
              <a:sym typeface="Raleway"/>
            </a:endParaRPr>
          </a:p>
          <a:p>
            <a:pPr marL="457200" marR="0" lvl="1" indent="0" algn="l" rtl="0">
              <a:spcBef>
                <a:spcPts val="0"/>
              </a:spcBef>
              <a:spcAft>
                <a:spcPts val="0"/>
              </a:spcAft>
              <a:buNone/>
            </a:pPr>
            <a:r>
              <a:rPr lang="pt-BR" sz="1600">
                <a:solidFill>
                  <a:schemeClr val="dk1"/>
                </a:solidFill>
                <a:latin typeface="Raleway"/>
                <a:ea typeface="Raleway"/>
                <a:cs typeface="Raleway"/>
                <a:sym typeface="Raleway"/>
              </a:rPr>
              <a:t>MÓDULO 2</a:t>
            </a:r>
            <a:endParaRPr sz="1600">
              <a:solidFill>
                <a:schemeClr val="dk1"/>
              </a:solidFill>
              <a:latin typeface="Raleway"/>
              <a:ea typeface="Raleway"/>
              <a:cs typeface="Raleway"/>
              <a:sym typeface="Raleway"/>
            </a:endParaRPr>
          </a:p>
          <a:p>
            <a:pPr marL="457200" marR="0" lvl="1" indent="0" algn="l" rtl="0">
              <a:spcBef>
                <a:spcPts val="0"/>
              </a:spcBef>
              <a:spcAft>
                <a:spcPts val="0"/>
              </a:spcAft>
              <a:buNone/>
            </a:pPr>
            <a:endParaRPr sz="1600">
              <a:solidFill>
                <a:schemeClr val="dk1"/>
              </a:solidFill>
              <a:latin typeface="Raleway"/>
              <a:ea typeface="Raleway"/>
              <a:cs typeface="Raleway"/>
              <a:sym typeface="Raleway"/>
            </a:endParaRPr>
          </a:p>
          <a:p>
            <a:pPr marL="457200" marR="0" lvl="1" indent="0" rtl="0">
              <a:spcBef>
                <a:spcPts val="0"/>
              </a:spcBef>
              <a:spcAft>
                <a:spcPts val="0"/>
              </a:spcAft>
              <a:buNone/>
            </a:pPr>
            <a:r>
              <a:rPr lang="pt-BR" sz="1600">
                <a:solidFill>
                  <a:schemeClr val="dk1"/>
                </a:solidFill>
                <a:latin typeface="Raleway"/>
                <a:ea typeface="Raleway"/>
                <a:cs typeface="Raleway"/>
                <a:sym typeface="Raleway"/>
              </a:rPr>
              <a:t>Introdução à inferência estatística</a:t>
            </a:r>
            <a:endParaRPr sz="1600">
              <a:solidFill>
                <a:schemeClr val="dk1"/>
              </a:solidFill>
              <a:latin typeface="Raleway"/>
              <a:ea typeface="Raleway"/>
              <a:cs typeface="Raleway"/>
              <a:sym typeface="Raleway"/>
            </a:endParaRPr>
          </a:p>
        </p:txBody>
      </p:sp>
      <p:sp>
        <p:nvSpPr>
          <p:cNvPr id="1120" name="Shape 1120"/>
          <p:cNvSpPr/>
          <p:nvPr/>
        </p:nvSpPr>
        <p:spPr>
          <a:xfrm>
            <a:off x="6054427" y="4090196"/>
            <a:ext cx="2257500" cy="584700"/>
          </a:xfrm>
          <a:prstGeom prst="rect">
            <a:avLst/>
          </a:prstGeom>
          <a:noFill/>
          <a:ln>
            <a:noFill/>
          </a:ln>
        </p:spPr>
        <p:txBody>
          <a:bodyPr spcFirstLastPara="1" wrap="square" lIns="91425" tIns="45700" rIns="91425" bIns="45700" rtlCol="0" anchor="t" anchorCtr="0">
            <a:noAutofit/>
          </a:bodyPr>
          <a:lstStyle/>
          <a:p>
            <a:pPr marL="457200" marR="0" lvl="1" indent="0" algn="l" rtl="0">
              <a:spcBef>
                <a:spcPts val="0"/>
              </a:spcBef>
              <a:spcAft>
                <a:spcPts val="0"/>
              </a:spcAft>
              <a:buNone/>
            </a:pPr>
            <a:r>
              <a:rPr lang="pt-BR" sz="1600">
                <a:solidFill>
                  <a:schemeClr val="dk1"/>
                </a:solidFill>
                <a:latin typeface="Calibri"/>
                <a:ea typeface="Calibri"/>
                <a:cs typeface="Calibri"/>
                <a:sym typeface="Calibri"/>
              </a:rPr>
              <a:t>Agosto de</a:t>
            </a:r>
            <a:r>
              <a:rPr lang="pt-BR" sz="1600" b="0" i="0" u="none" strike="noStrike" cap="none">
                <a:solidFill>
                  <a:schemeClr val="dk1"/>
                </a:solidFill>
                <a:latin typeface="Calibri"/>
                <a:ea typeface="Calibri"/>
                <a:cs typeface="Calibri"/>
                <a:sym typeface="Calibri"/>
              </a:rPr>
              <a:t> 201</a:t>
            </a:r>
            <a:r>
              <a:rPr lang="pt-BR" sz="1600">
                <a:solidFill>
                  <a:schemeClr val="dk1"/>
                </a:solidFill>
                <a:latin typeface="Calibri"/>
                <a:ea typeface="Calibri"/>
                <a:cs typeface="Calibri"/>
                <a:sym typeface="Calibri"/>
              </a:rPr>
              <a:t>7</a:t>
            </a:r>
            <a:endParaRPr/>
          </a:p>
        </p:txBody>
      </p:sp>
      <p:pic>
        <p:nvPicPr>
          <p:cNvPr id="1121" name="Shape 1121" descr="logo_bajada.jpg"/>
          <p:cNvPicPr preferRelativeResize="0"/>
          <p:nvPr/>
        </p:nvPicPr>
        <p:blipFill rotWithShape="1">
          <a:blip r:embed="rId3">
            <a:alphaModFix/>
          </a:blip>
          <a:srcRect/>
          <a:stretch/>
        </p:blipFill>
        <p:spPr>
          <a:xfrm>
            <a:off x="6692961" y="1620450"/>
            <a:ext cx="1681800" cy="394800"/>
          </a:xfrm>
          <a:prstGeom prst="rect">
            <a:avLst/>
          </a:prstGeom>
          <a:noFill/>
          <a:ln>
            <a:noFill/>
          </a:ln>
        </p:spPr>
      </p:pic>
      <p:pic>
        <p:nvPicPr>
          <p:cNvPr id="1122" name="Shape 1122" descr="data_preparation.jpg"/>
          <p:cNvPicPr preferRelativeResize="0"/>
          <p:nvPr/>
        </p:nvPicPr>
        <p:blipFill>
          <a:blip r:embed="rId4">
            <a:alphaModFix/>
          </a:blip>
          <a:stretch>
            <a:fillRect/>
          </a:stretch>
        </p:blipFill>
        <p:spPr>
          <a:xfrm>
            <a:off x="173075" y="1261275"/>
            <a:ext cx="5570825" cy="3192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Shape 1189"/>
          <p:cNvSpPr/>
          <p:nvPr/>
        </p:nvSpPr>
        <p:spPr>
          <a:xfrm>
            <a:off x="0" y="0"/>
            <a:ext cx="9144000" cy="5715000"/>
          </a:xfrm>
          <a:prstGeom prst="rect">
            <a:avLst/>
          </a:prstGeom>
          <a:solidFill>
            <a:srgbClr val="D8D8D8"/>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0" name="Shape 1190"/>
          <p:cNvSpPr/>
          <p:nvPr/>
        </p:nvSpPr>
        <p:spPr>
          <a:xfrm>
            <a:off x="0" y="0"/>
            <a:ext cx="9144000" cy="5715000"/>
          </a:xfrm>
          <a:prstGeom prst="rect">
            <a:avLst/>
          </a:prstGeom>
          <a:solidFill>
            <a:srgbClr val="5B0D0E">
              <a:alpha val="65880"/>
            </a:srgbClr>
          </a:solidFill>
          <a:ln>
            <a:noFill/>
          </a:ln>
        </p:spPr>
        <p:txBody>
          <a:bodyPr spcFirstLastPara="1" wrap="square" lIns="0" tIns="0" rIns="0" bIns="0" rtlCol="0" anchor="ctr" anchorCtr="0">
            <a:noAutofit/>
          </a:bodyPr>
          <a:lstStyle/>
          <a:p>
            <a:pPr marL="0" marR="0" lvl="0" indent="0" algn="ctr" rtl="0">
              <a:spcBef>
                <a:spcPts val="0"/>
              </a:spcBef>
              <a:spcAft>
                <a:spcPts val="0"/>
              </a:spcAft>
              <a:buNone/>
            </a:pPr>
            <a:endParaRPr sz="3200">
              <a:solidFill>
                <a:schemeClr val="dk1"/>
              </a:solidFill>
              <a:latin typeface="Raleway"/>
              <a:ea typeface="Raleway"/>
              <a:cs typeface="Raleway"/>
              <a:sym typeface="Raleway"/>
            </a:endParaRPr>
          </a:p>
        </p:txBody>
      </p:sp>
      <p:sp>
        <p:nvSpPr>
          <p:cNvPr id="1191" name="Shape 1191"/>
          <p:cNvSpPr/>
          <p:nvPr/>
        </p:nvSpPr>
        <p:spPr>
          <a:xfrm>
            <a:off x="1050575" y="1212699"/>
            <a:ext cx="7221900" cy="1718700"/>
          </a:xfrm>
          <a:prstGeom prst="rect">
            <a:avLst/>
          </a:prstGeom>
          <a:noFill/>
          <a:ln>
            <a:noFill/>
          </a:ln>
        </p:spPr>
        <p:txBody>
          <a:bodyPr spcFirstLastPara="1" wrap="square" lIns="91425" tIns="45700" rIns="91425" bIns="45700" rtlCol="0" anchor="ctr" anchorCtr="0">
            <a:noAutofit/>
          </a:bodyPr>
          <a:lstStyle/>
          <a:p>
            <a:pPr marL="0" marR="0" lvl="0" indent="0" algn="ctr" rtl="0">
              <a:lnSpc>
                <a:spcPct val="140000"/>
              </a:lnSpc>
              <a:spcBef>
                <a:spcPts val="0"/>
              </a:spcBef>
              <a:spcAft>
                <a:spcPts val="0"/>
              </a:spcAft>
              <a:buNone/>
            </a:pPr>
            <a:r>
              <a:rPr lang="pt-BR" sz="3600" b="1">
                <a:solidFill>
                  <a:schemeClr val="lt1"/>
                </a:solidFill>
                <a:latin typeface="Raleway"/>
                <a:ea typeface="Raleway"/>
                <a:cs typeface="Raleway"/>
                <a:sym typeface="Raleway"/>
              </a:rPr>
              <a:t>PARÂMETROS, ESTIMATIVAS E ESTIMADORES</a:t>
            </a:r>
            <a:endParaRPr/>
          </a:p>
        </p:txBody>
      </p:sp>
      <p:sp>
        <p:nvSpPr>
          <p:cNvPr id="1192" name="Shape 1192"/>
          <p:cNvSpPr/>
          <p:nvPr/>
        </p:nvSpPr>
        <p:spPr>
          <a:xfrm>
            <a:off x="4009262" y="2726668"/>
            <a:ext cx="1122900" cy="1122900"/>
          </a:xfrm>
          <a:prstGeom prst="ellipse">
            <a:avLst/>
          </a:prstGeom>
          <a:solidFill>
            <a:schemeClr val="accent3"/>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3" name="Shape 1193"/>
          <p:cNvSpPr/>
          <p:nvPr/>
        </p:nvSpPr>
        <p:spPr>
          <a:xfrm>
            <a:off x="4373767" y="3071751"/>
            <a:ext cx="393900" cy="432900"/>
          </a:xfrm>
          <a:custGeom>
            <a:avLst/>
            <a:gdLst/>
            <a:ahLst/>
            <a:cxnLst/>
            <a:rect l="0" t="0" r="0" b="0"/>
            <a:pathLst>
              <a:path w="120000" h="120000" extrusionOk="0">
                <a:moveTo>
                  <a:pt x="42913" y="65513"/>
                </a:moveTo>
                <a:cubicBezTo>
                  <a:pt x="41324" y="65513"/>
                  <a:pt x="39735" y="66810"/>
                  <a:pt x="39735" y="68108"/>
                </a:cubicBezTo>
                <a:cubicBezTo>
                  <a:pt x="39735" y="70054"/>
                  <a:pt x="41324" y="70702"/>
                  <a:pt x="42913" y="70702"/>
                </a:cubicBezTo>
                <a:cubicBezTo>
                  <a:pt x="45298" y="70702"/>
                  <a:pt x="46887" y="70054"/>
                  <a:pt x="46887" y="68108"/>
                </a:cubicBezTo>
                <a:cubicBezTo>
                  <a:pt x="46887" y="66810"/>
                  <a:pt x="45298" y="65513"/>
                  <a:pt x="42913" y="65513"/>
                </a:cubicBezTo>
                <a:close/>
                <a:moveTo>
                  <a:pt x="59602" y="76540"/>
                </a:moveTo>
                <a:cubicBezTo>
                  <a:pt x="56423" y="76540"/>
                  <a:pt x="53245" y="79135"/>
                  <a:pt x="53245" y="81729"/>
                </a:cubicBezTo>
                <a:cubicBezTo>
                  <a:pt x="53245" y="84972"/>
                  <a:pt x="56423" y="87567"/>
                  <a:pt x="59602" y="87567"/>
                </a:cubicBezTo>
                <a:cubicBezTo>
                  <a:pt x="63576" y="87567"/>
                  <a:pt x="66754" y="84972"/>
                  <a:pt x="66754" y="81729"/>
                </a:cubicBezTo>
                <a:cubicBezTo>
                  <a:pt x="66754" y="79135"/>
                  <a:pt x="63576" y="76540"/>
                  <a:pt x="59602" y="76540"/>
                </a:cubicBezTo>
                <a:close/>
                <a:moveTo>
                  <a:pt x="33377" y="87567"/>
                </a:moveTo>
                <a:cubicBezTo>
                  <a:pt x="29403" y="87567"/>
                  <a:pt x="26225" y="90162"/>
                  <a:pt x="26225" y="92756"/>
                </a:cubicBezTo>
                <a:cubicBezTo>
                  <a:pt x="26225" y="96000"/>
                  <a:pt x="29403" y="98594"/>
                  <a:pt x="33377" y="98594"/>
                </a:cubicBezTo>
                <a:cubicBezTo>
                  <a:pt x="36556" y="98594"/>
                  <a:pt x="39735" y="96000"/>
                  <a:pt x="39735" y="92756"/>
                </a:cubicBezTo>
                <a:cubicBezTo>
                  <a:pt x="39735" y="90162"/>
                  <a:pt x="36556" y="87567"/>
                  <a:pt x="33377" y="87567"/>
                </a:cubicBezTo>
                <a:close/>
                <a:moveTo>
                  <a:pt x="93774" y="43459"/>
                </a:moveTo>
                <a:cubicBezTo>
                  <a:pt x="93774" y="16216"/>
                  <a:pt x="93774" y="16216"/>
                  <a:pt x="93774" y="16216"/>
                </a:cubicBezTo>
                <a:cubicBezTo>
                  <a:pt x="100132" y="16216"/>
                  <a:pt x="100132" y="16216"/>
                  <a:pt x="100132" y="16216"/>
                </a:cubicBezTo>
                <a:cubicBezTo>
                  <a:pt x="104105" y="16216"/>
                  <a:pt x="107284" y="13621"/>
                  <a:pt x="107284" y="11027"/>
                </a:cubicBezTo>
                <a:cubicBezTo>
                  <a:pt x="107284" y="5189"/>
                  <a:pt x="107284" y="5189"/>
                  <a:pt x="107284" y="5189"/>
                </a:cubicBezTo>
                <a:cubicBezTo>
                  <a:pt x="107284" y="2594"/>
                  <a:pt x="104105" y="0"/>
                  <a:pt x="100132" y="0"/>
                </a:cubicBezTo>
                <a:cubicBezTo>
                  <a:pt x="19867" y="0"/>
                  <a:pt x="19867" y="0"/>
                  <a:pt x="19867" y="0"/>
                </a:cubicBezTo>
                <a:cubicBezTo>
                  <a:pt x="15894" y="0"/>
                  <a:pt x="12715" y="2594"/>
                  <a:pt x="12715" y="5189"/>
                </a:cubicBezTo>
                <a:cubicBezTo>
                  <a:pt x="12715" y="11027"/>
                  <a:pt x="12715" y="11027"/>
                  <a:pt x="12715" y="11027"/>
                </a:cubicBezTo>
                <a:cubicBezTo>
                  <a:pt x="12715" y="13621"/>
                  <a:pt x="15894" y="16216"/>
                  <a:pt x="19867" y="16216"/>
                </a:cubicBezTo>
                <a:cubicBezTo>
                  <a:pt x="26225" y="16216"/>
                  <a:pt x="26225" y="16216"/>
                  <a:pt x="26225" y="16216"/>
                </a:cubicBezTo>
                <a:cubicBezTo>
                  <a:pt x="26225" y="43459"/>
                  <a:pt x="26225" y="43459"/>
                  <a:pt x="26225" y="43459"/>
                </a:cubicBezTo>
                <a:cubicBezTo>
                  <a:pt x="10331" y="52540"/>
                  <a:pt x="0" y="67459"/>
                  <a:pt x="0" y="84972"/>
                </a:cubicBezTo>
                <a:cubicBezTo>
                  <a:pt x="0" y="98594"/>
                  <a:pt x="7152" y="111567"/>
                  <a:pt x="18278" y="120000"/>
                </a:cubicBezTo>
                <a:cubicBezTo>
                  <a:pt x="101721" y="120000"/>
                  <a:pt x="101721" y="120000"/>
                  <a:pt x="101721" y="120000"/>
                </a:cubicBezTo>
                <a:cubicBezTo>
                  <a:pt x="112847" y="111567"/>
                  <a:pt x="120000" y="98594"/>
                  <a:pt x="120000" y="84972"/>
                </a:cubicBezTo>
                <a:cubicBezTo>
                  <a:pt x="120000" y="67459"/>
                  <a:pt x="109668" y="52540"/>
                  <a:pt x="93774" y="43459"/>
                </a:cubicBezTo>
                <a:close/>
                <a:moveTo>
                  <a:pt x="19867" y="11027"/>
                </a:moveTo>
                <a:cubicBezTo>
                  <a:pt x="19867" y="5189"/>
                  <a:pt x="19867" y="5189"/>
                  <a:pt x="19867" y="5189"/>
                </a:cubicBezTo>
                <a:cubicBezTo>
                  <a:pt x="100132" y="5189"/>
                  <a:pt x="100132" y="5189"/>
                  <a:pt x="100132" y="5189"/>
                </a:cubicBezTo>
                <a:cubicBezTo>
                  <a:pt x="100132" y="11027"/>
                  <a:pt x="100132" y="11027"/>
                  <a:pt x="100132" y="11027"/>
                </a:cubicBezTo>
                <a:lnTo>
                  <a:pt x="19867" y="11027"/>
                </a:lnTo>
                <a:close/>
                <a:moveTo>
                  <a:pt x="86622" y="16216"/>
                </a:moveTo>
                <a:cubicBezTo>
                  <a:pt x="86622" y="24000"/>
                  <a:pt x="86622" y="24000"/>
                  <a:pt x="86622" y="24000"/>
                </a:cubicBezTo>
                <a:cubicBezTo>
                  <a:pt x="80264" y="24000"/>
                  <a:pt x="71523" y="25297"/>
                  <a:pt x="61986" y="29837"/>
                </a:cubicBezTo>
                <a:cubicBezTo>
                  <a:pt x="50860" y="35027"/>
                  <a:pt x="40529" y="33081"/>
                  <a:pt x="33377" y="30486"/>
                </a:cubicBezTo>
                <a:cubicBezTo>
                  <a:pt x="33377" y="16216"/>
                  <a:pt x="33377" y="16216"/>
                  <a:pt x="33377" y="16216"/>
                </a:cubicBezTo>
                <a:lnTo>
                  <a:pt x="86622" y="16216"/>
                </a:lnTo>
                <a:close/>
                <a:moveTo>
                  <a:pt x="98543" y="114810"/>
                </a:moveTo>
                <a:cubicBezTo>
                  <a:pt x="21456" y="114810"/>
                  <a:pt x="21456" y="114810"/>
                  <a:pt x="21456" y="114810"/>
                </a:cubicBezTo>
                <a:cubicBezTo>
                  <a:pt x="11920" y="106378"/>
                  <a:pt x="6357" y="96000"/>
                  <a:pt x="6357" y="84972"/>
                </a:cubicBezTo>
                <a:cubicBezTo>
                  <a:pt x="6357" y="70054"/>
                  <a:pt x="15099" y="56432"/>
                  <a:pt x="30198" y="48000"/>
                </a:cubicBezTo>
                <a:cubicBezTo>
                  <a:pt x="31788" y="47351"/>
                  <a:pt x="33377" y="45405"/>
                  <a:pt x="33377" y="43459"/>
                </a:cubicBezTo>
                <a:cubicBezTo>
                  <a:pt x="33377" y="36324"/>
                  <a:pt x="33377" y="36324"/>
                  <a:pt x="33377" y="36324"/>
                </a:cubicBezTo>
                <a:cubicBezTo>
                  <a:pt x="37350" y="37621"/>
                  <a:pt x="42119" y="38270"/>
                  <a:pt x="46887" y="38270"/>
                </a:cubicBezTo>
                <a:cubicBezTo>
                  <a:pt x="52450" y="38270"/>
                  <a:pt x="58807" y="37621"/>
                  <a:pt x="65165" y="34378"/>
                </a:cubicBezTo>
                <a:cubicBezTo>
                  <a:pt x="73907" y="30486"/>
                  <a:pt x="81059" y="29189"/>
                  <a:pt x="86622" y="29837"/>
                </a:cubicBezTo>
                <a:cubicBezTo>
                  <a:pt x="86622" y="43459"/>
                  <a:pt x="86622" y="43459"/>
                  <a:pt x="86622" y="43459"/>
                </a:cubicBezTo>
                <a:cubicBezTo>
                  <a:pt x="86622" y="45405"/>
                  <a:pt x="88211" y="47351"/>
                  <a:pt x="89801" y="48000"/>
                </a:cubicBezTo>
                <a:cubicBezTo>
                  <a:pt x="104900" y="56432"/>
                  <a:pt x="113642" y="70054"/>
                  <a:pt x="113642" y="84972"/>
                </a:cubicBezTo>
                <a:cubicBezTo>
                  <a:pt x="113642" y="96000"/>
                  <a:pt x="108079" y="106378"/>
                  <a:pt x="98543" y="114810"/>
                </a:cubicBezTo>
                <a:close/>
                <a:moveTo>
                  <a:pt x="89801" y="87567"/>
                </a:moveTo>
                <a:cubicBezTo>
                  <a:pt x="88211" y="87567"/>
                  <a:pt x="86622" y="88864"/>
                  <a:pt x="86622" y="90162"/>
                </a:cubicBezTo>
                <a:cubicBezTo>
                  <a:pt x="86622" y="91459"/>
                  <a:pt x="88211" y="92756"/>
                  <a:pt x="89801" y="92756"/>
                </a:cubicBezTo>
                <a:cubicBezTo>
                  <a:pt x="92185" y="92756"/>
                  <a:pt x="93774" y="91459"/>
                  <a:pt x="93774" y="90162"/>
                </a:cubicBezTo>
                <a:cubicBezTo>
                  <a:pt x="93774" y="88864"/>
                  <a:pt x="92185" y="87567"/>
                  <a:pt x="89801" y="87567"/>
                </a:cubicBezTo>
                <a:close/>
                <a:moveTo>
                  <a:pt x="69933" y="49297"/>
                </a:moveTo>
                <a:cubicBezTo>
                  <a:pt x="64370" y="49297"/>
                  <a:pt x="59602" y="52540"/>
                  <a:pt x="59602" y="57081"/>
                </a:cubicBezTo>
                <a:cubicBezTo>
                  <a:pt x="59602" y="61621"/>
                  <a:pt x="64370" y="65513"/>
                  <a:pt x="69933" y="65513"/>
                </a:cubicBezTo>
                <a:cubicBezTo>
                  <a:pt x="75496" y="65513"/>
                  <a:pt x="80264" y="61621"/>
                  <a:pt x="80264" y="57081"/>
                </a:cubicBezTo>
                <a:cubicBezTo>
                  <a:pt x="80264" y="52540"/>
                  <a:pt x="75496" y="49297"/>
                  <a:pt x="69933" y="49297"/>
                </a:cubicBezTo>
                <a:close/>
                <a:moveTo>
                  <a:pt x="69933" y="60324"/>
                </a:moveTo>
                <a:cubicBezTo>
                  <a:pt x="68344" y="60324"/>
                  <a:pt x="66754" y="59027"/>
                  <a:pt x="66754" y="57081"/>
                </a:cubicBezTo>
                <a:cubicBezTo>
                  <a:pt x="66754" y="55783"/>
                  <a:pt x="68344" y="54486"/>
                  <a:pt x="69933" y="54486"/>
                </a:cubicBezTo>
                <a:cubicBezTo>
                  <a:pt x="71523" y="54486"/>
                  <a:pt x="73112" y="55783"/>
                  <a:pt x="73112" y="57081"/>
                </a:cubicBezTo>
                <a:cubicBezTo>
                  <a:pt x="73112" y="59027"/>
                  <a:pt x="71523" y="60324"/>
                  <a:pt x="69933" y="60324"/>
                </a:cubicBezTo>
                <a:close/>
                <a:moveTo>
                  <a:pt x="69933" y="98594"/>
                </a:moveTo>
                <a:cubicBezTo>
                  <a:pt x="68344" y="98594"/>
                  <a:pt x="66754" y="99891"/>
                  <a:pt x="66754" y="101189"/>
                </a:cubicBezTo>
                <a:cubicBezTo>
                  <a:pt x="66754" y="102486"/>
                  <a:pt x="68344" y="103783"/>
                  <a:pt x="69933" y="103783"/>
                </a:cubicBezTo>
                <a:cubicBezTo>
                  <a:pt x="71523" y="103783"/>
                  <a:pt x="73112" y="102486"/>
                  <a:pt x="73112" y="101189"/>
                </a:cubicBezTo>
                <a:cubicBezTo>
                  <a:pt x="73112" y="99891"/>
                  <a:pt x="71523" y="98594"/>
                  <a:pt x="69933" y="98594"/>
                </a:cubicBezTo>
                <a:close/>
              </a:path>
            </a:pathLst>
          </a:custGeom>
          <a:solidFill>
            <a:schemeClr val="lt1"/>
          </a:solidFill>
          <a:ln>
            <a:noFill/>
          </a:ln>
        </p:spPr>
        <p:txBody>
          <a:bodyPr spcFirstLastPara="1" wrap="square" lIns="68575" tIns="34275" rIns="68575" bIns="34275" rtlCol="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Shape 1198"/>
          <p:cNvSpPr txBox="1"/>
          <p:nvPr/>
        </p:nvSpPr>
        <p:spPr>
          <a:xfrm>
            <a:off x="447793" y="917514"/>
            <a:ext cx="8372679" cy="3597273"/>
          </a:xfrm>
          <a:prstGeom prst="rect">
            <a:avLst/>
          </a:prstGeom>
          <a:noFill/>
          <a:ln>
            <a:noFill/>
          </a:ln>
        </p:spPr>
        <p:txBody>
          <a:bodyPr spcFirstLastPara="1" wrap="square" lIns="91425" tIns="45700" rIns="91425" bIns="45700" rtlCol="0" anchor="t" anchorCtr="0">
            <a:noAutofit/>
          </a:bodyPr>
          <a:lstStyle/>
          <a:p>
            <a:pPr marL="0" lvl="0" indent="0" rtl="0">
              <a:spcBef>
                <a:spcPts val="0"/>
              </a:spcBef>
              <a:spcAft>
                <a:spcPts val="0"/>
              </a:spcAft>
              <a:buNone/>
            </a:pPr>
            <a:endParaRPr b="1" dirty="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dirty="0">
                <a:solidFill>
                  <a:schemeClr val="dk1"/>
                </a:solidFill>
                <a:latin typeface="Calibri"/>
                <a:ea typeface="Calibri"/>
                <a:cs typeface="Calibri"/>
                <a:sym typeface="Calibri"/>
              </a:rPr>
              <a:t>O objetivo é sempre "estimar" alguma característica da população, que supostamente é fixa (não aleatória).  </a:t>
            </a:r>
            <a:endParaRPr dirty="0">
              <a:solidFill>
                <a:schemeClr val="dk1"/>
              </a:solidFill>
              <a:latin typeface="Calibri"/>
              <a:ea typeface="Calibri"/>
              <a:cs typeface="Calibri"/>
              <a:sym typeface="Calibri"/>
            </a:endParaRPr>
          </a:p>
          <a:p>
            <a:pPr marL="0" lvl="0" indent="0" rtl="0">
              <a:spcBef>
                <a:spcPts val="0"/>
              </a:spcBef>
              <a:spcAft>
                <a:spcPts val="0"/>
              </a:spcAft>
              <a:buNone/>
            </a:pPr>
            <a:endParaRPr dirty="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dirty="0">
                <a:solidFill>
                  <a:schemeClr val="dk1"/>
                </a:solidFill>
                <a:latin typeface="Calibri"/>
                <a:ea typeface="Calibri"/>
                <a:cs typeface="Calibri"/>
                <a:sym typeface="Calibri"/>
              </a:rPr>
              <a:t>Podem ser características simples, como:</a:t>
            </a:r>
            <a:br>
              <a:rPr lang="pt-BR" dirty="0">
                <a:solidFill>
                  <a:schemeClr val="dk1"/>
                </a:solidFill>
                <a:latin typeface="Calibri"/>
                <a:ea typeface="Calibri"/>
                <a:cs typeface="Calibri"/>
                <a:sym typeface="Calibri"/>
              </a:rPr>
            </a:br>
            <a:endParaRPr dirty="0">
              <a:solidFill>
                <a:schemeClr val="dk1"/>
              </a:solidFill>
              <a:latin typeface="Calibri"/>
              <a:ea typeface="Calibri"/>
              <a:cs typeface="Calibri"/>
              <a:sym typeface="Calibri"/>
            </a:endParaRPr>
          </a:p>
          <a:p>
            <a:pPr marL="914400" lvl="1" indent="-342900" rtl="0">
              <a:spcBef>
                <a:spcPts val="0"/>
              </a:spcBef>
              <a:spcAft>
                <a:spcPts val="0"/>
              </a:spcAft>
              <a:buSzPts val="1800"/>
              <a:buChar char="○"/>
            </a:pPr>
            <a:r>
              <a:rPr lang="pt-BR" dirty="0">
                <a:solidFill>
                  <a:schemeClr val="dk1"/>
                </a:solidFill>
                <a:latin typeface="Calibri"/>
                <a:ea typeface="Calibri"/>
                <a:cs typeface="Calibri"/>
                <a:sym typeface="Calibri"/>
              </a:rPr>
              <a:t>Uma média, uma proporção, uma variação </a:t>
            </a:r>
            <a:endParaRPr dirty="0">
              <a:solidFill>
                <a:schemeClr val="dk1"/>
              </a:solidFill>
              <a:latin typeface="Calibri"/>
              <a:ea typeface="Calibri"/>
              <a:cs typeface="Calibri"/>
              <a:sym typeface="Calibri"/>
            </a:endParaRPr>
          </a:p>
          <a:p>
            <a:pPr marL="0" lvl="0" indent="0" rtl="0">
              <a:spcBef>
                <a:spcPts val="0"/>
              </a:spcBef>
              <a:spcAft>
                <a:spcPts val="0"/>
              </a:spcAft>
              <a:buNone/>
            </a:pPr>
            <a:endParaRPr dirty="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dirty="0">
                <a:solidFill>
                  <a:schemeClr val="dk1"/>
                </a:solidFill>
                <a:latin typeface="Calibri"/>
                <a:ea typeface="Calibri"/>
                <a:cs typeface="Calibri"/>
                <a:sym typeface="Calibri"/>
              </a:rPr>
              <a:t>Ou medidas mais complexas, como por exemplo:</a:t>
            </a:r>
            <a:br>
              <a:rPr lang="pt-BR" dirty="0">
                <a:solidFill>
                  <a:schemeClr val="dk1"/>
                </a:solidFill>
                <a:latin typeface="Calibri"/>
                <a:ea typeface="Calibri"/>
                <a:cs typeface="Calibri"/>
                <a:sym typeface="Calibri"/>
              </a:rPr>
            </a:br>
            <a:endParaRPr dirty="0">
              <a:solidFill>
                <a:schemeClr val="dk1"/>
              </a:solidFill>
              <a:latin typeface="Calibri"/>
              <a:ea typeface="Calibri"/>
              <a:cs typeface="Calibri"/>
              <a:sym typeface="Calibri"/>
            </a:endParaRPr>
          </a:p>
          <a:p>
            <a:pPr marL="914400" lvl="1" indent="-342900" rtl="0">
              <a:spcBef>
                <a:spcPts val="0"/>
              </a:spcBef>
              <a:spcAft>
                <a:spcPts val="0"/>
              </a:spcAft>
              <a:buSzPts val="1800"/>
              <a:buChar char="○"/>
            </a:pPr>
            <a:r>
              <a:rPr lang="pt-BR" dirty="0">
                <a:solidFill>
                  <a:schemeClr val="dk1"/>
                </a:solidFill>
                <a:latin typeface="Calibri"/>
                <a:ea typeface="Calibri"/>
                <a:cs typeface="Calibri"/>
                <a:sym typeface="Calibri"/>
              </a:rPr>
              <a:t>Os coeficientes de uma regressão ou a associação entre variáveis </a:t>
            </a:r>
            <a:endParaRPr dirty="0">
              <a:solidFill>
                <a:schemeClr val="dk1"/>
              </a:solidFill>
              <a:latin typeface="Calibri"/>
              <a:ea typeface="Calibri"/>
              <a:cs typeface="Calibri"/>
              <a:sym typeface="Calibri"/>
            </a:endParaRPr>
          </a:p>
          <a:p>
            <a:pPr marL="0" lvl="0" indent="0" rtl="0">
              <a:spcBef>
                <a:spcPts val="0"/>
              </a:spcBef>
              <a:spcAft>
                <a:spcPts val="0"/>
              </a:spcAft>
              <a:buNone/>
            </a:pPr>
            <a:endParaRPr dirty="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dirty="0">
                <a:solidFill>
                  <a:schemeClr val="dk1"/>
                </a:solidFill>
                <a:latin typeface="Calibri"/>
                <a:ea typeface="Calibri"/>
                <a:cs typeface="Calibri"/>
                <a:sym typeface="Calibri"/>
              </a:rPr>
              <a:t>Essa característica é chamada de </a:t>
            </a:r>
            <a:r>
              <a:rPr lang="pt-BR" b="1" dirty="0">
                <a:solidFill>
                  <a:schemeClr val="dk1"/>
                </a:solidFill>
                <a:latin typeface="Calibri"/>
                <a:ea typeface="Calibri"/>
                <a:cs typeface="Calibri"/>
                <a:sym typeface="Calibri"/>
                <a:hlinkClick r:id="rId3"/>
              </a:rPr>
              <a:t>parâmetro</a:t>
            </a:r>
            <a:r>
              <a:rPr lang="pt-BR"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rtl="0">
              <a:spcBef>
                <a:spcPts val="0"/>
              </a:spcBef>
              <a:spcAft>
                <a:spcPts val="0"/>
              </a:spcAft>
              <a:buNone/>
            </a:pPr>
            <a:endParaRPr dirty="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dirty="0">
                <a:solidFill>
                  <a:schemeClr val="dk1"/>
                </a:solidFill>
                <a:latin typeface="Calibri"/>
                <a:ea typeface="Calibri"/>
                <a:cs typeface="Calibri"/>
                <a:sym typeface="Calibri"/>
              </a:rPr>
              <a:t>Em geral, os parâmetros podem ser considerados relativamente “constantes” (em tempo e espaço). </a:t>
            </a:r>
            <a:br>
              <a:rPr lang="pt-BR" dirty="0">
                <a:solidFill>
                  <a:schemeClr val="dk1"/>
                </a:solidFill>
                <a:latin typeface="Calibri"/>
                <a:ea typeface="Calibri"/>
                <a:cs typeface="Calibri"/>
                <a:sym typeface="Calibri"/>
              </a:rPr>
            </a:br>
            <a:endParaRPr dirty="0">
              <a:solidFill>
                <a:schemeClr val="dk1"/>
              </a:solidFill>
              <a:latin typeface="Calibri"/>
              <a:ea typeface="Calibri"/>
              <a:cs typeface="Calibri"/>
              <a:sym typeface="Calibri"/>
            </a:endParaRPr>
          </a:p>
          <a:p>
            <a:pPr marL="914400" lvl="1" indent="-342900" rtl="0">
              <a:spcBef>
                <a:spcPts val="0"/>
              </a:spcBef>
              <a:spcAft>
                <a:spcPts val="0"/>
              </a:spcAft>
              <a:buSzPts val="1800"/>
              <a:buChar char="○"/>
            </a:pPr>
            <a:r>
              <a:rPr lang="pt-BR" dirty="0">
                <a:solidFill>
                  <a:schemeClr val="dk1"/>
                </a:solidFill>
                <a:latin typeface="Calibri"/>
                <a:ea typeface="Calibri"/>
                <a:cs typeface="Calibri"/>
                <a:sym typeface="Calibri"/>
              </a:rPr>
              <a:t>Isso os diferencia dos </a:t>
            </a:r>
            <a:r>
              <a:rPr lang="pt-BR" b="1" dirty="0">
                <a:solidFill>
                  <a:schemeClr val="dk1"/>
                </a:solidFill>
                <a:latin typeface="Calibri"/>
                <a:ea typeface="Calibri"/>
                <a:cs typeface="Calibri"/>
                <a:sym typeface="Calibri"/>
                <a:hlinkClick r:id="rId4"/>
              </a:rPr>
              <a:t>estimadores</a:t>
            </a:r>
            <a:r>
              <a:rPr lang="pt-BR" dirty="0">
                <a:solidFill>
                  <a:schemeClr val="dk1"/>
                </a:solidFill>
                <a:latin typeface="Calibri"/>
                <a:ea typeface="Calibri"/>
                <a:cs typeface="Calibri"/>
                <a:sym typeface="Calibri"/>
              </a:rPr>
              <a:t> que veremos a seguir.</a:t>
            </a:r>
            <a:endParaRPr dirty="0">
              <a:solidFill>
                <a:schemeClr val="dk1"/>
              </a:solidFill>
              <a:latin typeface="Calibri"/>
              <a:ea typeface="Calibri"/>
              <a:cs typeface="Calibri"/>
              <a:sym typeface="Calibri"/>
            </a:endParaRPr>
          </a:p>
        </p:txBody>
      </p:sp>
      <p:sp>
        <p:nvSpPr>
          <p:cNvPr id="1199" name="Shape 1199"/>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sz="1600" dirty="0">
                <a:latin typeface="Calibri" panose="020F0502020204030204" pitchFamily="34" charset="0"/>
                <a:cs typeface="Calibri" panose="020F0502020204030204" pitchFamily="34" charset="0"/>
              </a:rPr>
              <a:t>PARÂMETROS</a:t>
            </a:r>
            <a:endParaRPr sz="1600" b="1" i="0" u="none" strike="noStrike" cap="none" dirty="0">
              <a:solidFill>
                <a:schemeClr val="dk1"/>
              </a:solidFill>
              <a:latin typeface="Calibri" panose="020F0502020204030204" pitchFamily="34" charset="0"/>
              <a:cs typeface="Calibri" panose="020F0502020204030204" pitchFamily="34" charset="0"/>
              <a:sym typeface="Raleway"/>
            </a:endParaRPr>
          </a:p>
        </p:txBody>
      </p:sp>
      <p:sp>
        <p:nvSpPr>
          <p:cNvPr id="1200" name="Shape 1200"/>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11</a:t>
            </a:fld>
            <a:endParaRPr sz="1200">
              <a:solidFill>
                <a:srgbClr val="888888"/>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Shape 1205"/>
          <p:cNvSpPr txBox="1"/>
          <p:nvPr/>
        </p:nvSpPr>
        <p:spPr>
          <a:xfrm>
            <a:off x="608854" y="1300362"/>
            <a:ext cx="7926300" cy="2889174"/>
          </a:xfrm>
          <a:prstGeom prst="rect">
            <a:avLst/>
          </a:prstGeom>
          <a:noFill/>
          <a:ln>
            <a:noFill/>
          </a:ln>
        </p:spPr>
        <p:txBody>
          <a:bodyPr spcFirstLastPara="1" wrap="square" lIns="91425" tIns="45700" rIns="91425" bIns="45700" rtlCol="0" anchor="t" anchorCtr="0">
            <a:noAutofit/>
          </a:bodyPr>
          <a:lstStyle/>
          <a:p>
            <a:pPr marL="0" lvl="0" indent="0" rtl="0">
              <a:spcBef>
                <a:spcPts val="0"/>
              </a:spcBef>
              <a:spcAft>
                <a:spcPts val="0"/>
              </a:spcAft>
              <a:buNone/>
            </a:pPr>
            <a:endParaRPr b="1" dirty="0">
              <a:solidFill>
                <a:schemeClr val="dk1"/>
              </a:solidFill>
              <a:latin typeface="Calibri"/>
              <a:ea typeface="Calibri"/>
              <a:cs typeface="Calibri"/>
              <a:sym typeface="Calibri"/>
            </a:endParaRPr>
          </a:p>
          <a:p>
            <a:pPr marL="285750" marR="0" lvl="0" indent="-330200" algn="l" rtl="0">
              <a:lnSpc>
                <a:spcPct val="100000"/>
              </a:lnSpc>
              <a:spcBef>
                <a:spcPts val="0"/>
              </a:spcBef>
              <a:spcAft>
                <a:spcPts val="0"/>
              </a:spcAft>
              <a:buClr>
                <a:schemeClr val="accent2"/>
              </a:buClr>
              <a:buSzPts val="1800"/>
              <a:buFont typeface="Raleway"/>
              <a:buChar char="—"/>
            </a:pPr>
            <a:r>
              <a:rPr lang="pt-BR" dirty="0">
                <a:solidFill>
                  <a:schemeClr val="dk1"/>
                </a:solidFill>
                <a:latin typeface="Calibri"/>
                <a:ea typeface="Calibri"/>
                <a:cs typeface="Calibri"/>
                <a:sym typeface="Calibri"/>
              </a:rPr>
              <a:t>Um estimador é uma estatística (isto é, uma função da amostra) usada para estimar um parâmetro desconhecido da população.</a:t>
            </a:r>
            <a:endParaRPr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dirty="0">
              <a:solidFill>
                <a:schemeClr val="dk1"/>
              </a:solidFill>
              <a:latin typeface="Calibri"/>
              <a:ea typeface="Calibri"/>
              <a:cs typeface="Calibri"/>
              <a:sym typeface="Calibri"/>
            </a:endParaRPr>
          </a:p>
          <a:p>
            <a:pPr marL="285750" marR="0" lvl="0" indent="-330200" algn="l" rtl="0">
              <a:lnSpc>
                <a:spcPct val="100000"/>
              </a:lnSpc>
              <a:spcBef>
                <a:spcPts val="0"/>
              </a:spcBef>
              <a:spcAft>
                <a:spcPts val="0"/>
              </a:spcAft>
              <a:buClr>
                <a:schemeClr val="accent2"/>
              </a:buClr>
              <a:buSzPts val="1800"/>
              <a:buFont typeface="Raleway"/>
              <a:buChar char="—"/>
            </a:pPr>
            <a:r>
              <a:rPr lang="pt-BR" dirty="0">
                <a:solidFill>
                  <a:schemeClr val="dk1"/>
                </a:solidFill>
                <a:latin typeface="Calibri"/>
                <a:ea typeface="Calibri"/>
                <a:cs typeface="Calibri"/>
                <a:sym typeface="Calibri"/>
              </a:rPr>
              <a:t>Por exemplo, a </a:t>
            </a:r>
            <a:r>
              <a:rPr lang="pt-BR" b="1" dirty="0">
                <a:solidFill>
                  <a:schemeClr val="dk1"/>
                </a:solidFill>
                <a:latin typeface="Calibri"/>
                <a:ea typeface="Calibri"/>
                <a:cs typeface="Calibri"/>
                <a:sym typeface="Calibri"/>
                <a:hlinkClick r:id="rId3"/>
              </a:rPr>
              <a:t>média amostral</a:t>
            </a:r>
            <a:r>
              <a:rPr lang="pt-BR" dirty="0">
                <a:solidFill>
                  <a:schemeClr val="dk1"/>
                </a:solidFill>
                <a:latin typeface="Calibri"/>
                <a:ea typeface="Calibri"/>
                <a:cs typeface="Calibri"/>
                <a:sym typeface="Calibri"/>
              </a:rPr>
              <a:t> é um estimador da </a:t>
            </a:r>
            <a:r>
              <a:rPr lang="pt-BR" b="1" dirty="0">
                <a:solidFill>
                  <a:schemeClr val="dk1"/>
                </a:solidFill>
                <a:latin typeface="Calibri"/>
                <a:ea typeface="Calibri"/>
                <a:cs typeface="Calibri"/>
                <a:sym typeface="Calibri"/>
                <a:hlinkClick r:id="rId4"/>
              </a:rPr>
              <a:t>média populacional</a:t>
            </a:r>
            <a:r>
              <a:rPr lang="pt-BR" dirty="0">
                <a:solidFill>
                  <a:schemeClr val="dk1"/>
                </a:solidFill>
                <a:latin typeface="Calibri"/>
                <a:ea typeface="Calibri"/>
                <a:cs typeface="Calibri"/>
                <a:sym typeface="Calibri"/>
              </a:rPr>
              <a:t> que é calculada tomando a média dos dados. </a:t>
            </a:r>
            <a:endParaRPr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dirty="0">
              <a:solidFill>
                <a:schemeClr val="dk1"/>
              </a:solidFill>
              <a:latin typeface="Calibri"/>
              <a:ea typeface="Calibri"/>
              <a:cs typeface="Calibri"/>
              <a:sym typeface="Calibri"/>
            </a:endParaRPr>
          </a:p>
          <a:p>
            <a:pPr marL="285750" marR="0" lvl="0" indent="-330200" algn="l" rtl="0">
              <a:lnSpc>
                <a:spcPct val="100000"/>
              </a:lnSpc>
              <a:spcBef>
                <a:spcPts val="0"/>
              </a:spcBef>
              <a:spcAft>
                <a:spcPts val="0"/>
              </a:spcAft>
              <a:buClr>
                <a:schemeClr val="accent2"/>
              </a:buClr>
              <a:buSzPts val="1800"/>
              <a:buFont typeface="Raleway"/>
              <a:buChar char="—"/>
            </a:pPr>
            <a:r>
              <a:rPr lang="pt-BR" dirty="0">
                <a:solidFill>
                  <a:schemeClr val="dk1"/>
                </a:solidFill>
                <a:latin typeface="Calibri"/>
                <a:ea typeface="Calibri"/>
                <a:cs typeface="Calibri"/>
                <a:sym typeface="Calibri"/>
              </a:rPr>
              <a:t>Qual estimador deve ser usado depende (entre outras coisas) de dois fatores:</a:t>
            </a:r>
            <a:br>
              <a:rPr lang="pt-BR" dirty="0">
                <a:solidFill>
                  <a:schemeClr val="dk1"/>
                </a:solidFill>
                <a:latin typeface="Calibri"/>
                <a:ea typeface="Calibri"/>
                <a:cs typeface="Calibri"/>
                <a:sym typeface="Calibri"/>
              </a:rPr>
            </a:br>
            <a:endParaRPr dirty="0">
              <a:solidFill>
                <a:schemeClr val="dk1"/>
              </a:solidFill>
              <a:latin typeface="Calibri"/>
              <a:ea typeface="Calibri"/>
              <a:cs typeface="Calibri"/>
              <a:sym typeface="Calibri"/>
            </a:endParaRPr>
          </a:p>
          <a:p>
            <a:pPr marL="914400" marR="0" lvl="1" indent="-342900" algn="l" rtl="0">
              <a:lnSpc>
                <a:spcPct val="100000"/>
              </a:lnSpc>
              <a:spcBef>
                <a:spcPts val="0"/>
              </a:spcBef>
              <a:spcAft>
                <a:spcPts val="0"/>
              </a:spcAft>
              <a:buSzPts val="1800"/>
              <a:buChar char="○"/>
            </a:pPr>
            <a:r>
              <a:rPr lang="pt-BR" dirty="0">
                <a:solidFill>
                  <a:schemeClr val="dk1"/>
                </a:solidFill>
                <a:latin typeface="Calibri"/>
                <a:ea typeface="Calibri"/>
                <a:cs typeface="Calibri"/>
                <a:sym typeface="Calibri"/>
              </a:rPr>
              <a:t>Do parâmetro a ser estimado.</a:t>
            </a:r>
            <a:br>
              <a:rPr lang="pt-BR" dirty="0">
                <a:solidFill>
                  <a:schemeClr val="dk1"/>
                </a:solidFill>
                <a:latin typeface="Calibri"/>
                <a:ea typeface="Calibri"/>
                <a:cs typeface="Calibri"/>
                <a:sym typeface="Calibri"/>
              </a:rPr>
            </a:br>
            <a:endParaRPr dirty="0">
              <a:solidFill>
                <a:schemeClr val="dk1"/>
              </a:solidFill>
              <a:latin typeface="Calibri"/>
              <a:ea typeface="Calibri"/>
              <a:cs typeface="Calibri"/>
              <a:sym typeface="Calibri"/>
            </a:endParaRPr>
          </a:p>
          <a:p>
            <a:pPr marL="914400" marR="0" lvl="1" indent="-342900" algn="l" rtl="0">
              <a:lnSpc>
                <a:spcPct val="100000"/>
              </a:lnSpc>
              <a:spcBef>
                <a:spcPts val="0"/>
              </a:spcBef>
              <a:spcAft>
                <a:spcPts val="0"/>
              </a:spcAft>
              <a:buSzPts val="1800"/>
              <a:buChar char="○"/>
            </a:pPr>
            <a:r>
              <a:rPr lang="pt-BR" dirty="0">
                <a:solidFill>
                  <a:schemeClr val="dk1"/>
                </a:solidFill>
                <a:latin typeface="Calibri"/>
                <a:ea typeface="Calibri"/>
                <a:cs typeface="Calibri"/>
                <a:sym typeface="Calibri"/>
              </a:rPr>
              <a:t>Do desenho amostral (amostragem aleatória simples, amostragem estratificada, etc.).</a:t>
            </a:r>
            <a:endParaRPr dirty="0">
              <a:solidFill>
                <a:schemeClr val="dk1"/>
              </a:solidFill>
              <a:latin typeface="Calibri"/>
              <a:ea typeface="Calibri"/>
              <a:cs typeface="Calibri"/>
              <a:sym typeface="Calibri"/>
            </a:endParaRPr>
          </a:p>
        </p:txBody>
      </p:sp>
      <p:sp>
        <p:nvSpPr>
          <p:cNvPr id="1206" name="Shape 1206"/>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sz="1600" dirty="0">
                <a:latin typeface="Calibri" panose="020F0502020204030204" pitchFamily="34" charset="0"/>
                <a:cs typeface="Calibri" panose="020F0502020204030204" pitchFamily="34" charset="0"/>
              </a:rPr>
              <a:t>O QUE É UM ESTIMADOR?</a:t>
            </a:r>
            <a:endParaRPr sz="1600" dirty="0">
              <a:latin typeface="Calibri" panose="020F0502020204030204" pitchFamily="34" charset="0"/>
              <a:cs typeface="Calibri" panose="020F0502020204030204" pitchFamily="34" charset="0"/>
            </a:endParaRPr>
          </a:p>
        </p:txBody>
      </p:sp>
      <p:sp>
        <p:nvSpPr>
          <p:cNvPr id="1207" name="Shape 120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12</a:t>
            </a:fld>
            <a:endParaRPr sz="1200">
              <a:solidFill>
                <a:srgbClr val="888888"/>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Shape 1213"/>
          <p:cNvSpPr txBox="1">
            <a:spLocks noGrp="1"/>
          </p:cNvSpPr>
          <p:nvPr>
            <p:ph type="title"/>
          </p:nvPr>
        </p:nvSpPr>
        <p:spPr>
          <a:xfrm>
            <a:off x="447793" y="145248"/>
            <a:ext cx="6096000" cy="395700"/>
          </a:xfrm>
          <a:prstGeom prst="rect">
            <a:avLst/>
          </a:prstGeom>
        </p:spPr>
        <p:txBody>
          <a:bodyPr spcFirstLastPara="1" wrap="square" lIns="91425" tIns="91425" rIns="91425" bIns="91425" rtlCol="0" anchor="ctr" anchorCtr="0">
            <a:noAutofit/>
          </a:bodyPr>
          <a:lstStyle/>
          <a:p>
            <a:pPr marL="0" lvl="0" indent="0" rtl="0">
              <a:spcBef>
                <a:spcPts val="0"/>
              </a:spcBef>
              <a:spcAft>
                <a:spcPts val="0"/>
              </a:spcAft>
              <a:buNone/>
            </a:pPr>
            <a:r>
              <a:rPr lang="pt-BR" sz="1600" dirty="0">
                <a:latin typeface="Calibri" panose="020F0502020204030204" pitchFamily="34" charset="0"/>
                <a:cs typeface="Calibri" panose="020F0502020204030204" pitchFamily="34" charset="0"/>
              </a:rPr>
              <a:t>O QUE É UM ESTIMADOR?</a:t>
            </a:r>
            <a:endParaRPr sz="1600" dirty="0">
              <a:latin typeface="Calibri" panose="020F0502020204030204" pitchFamily="34" charset="0"/>
              <a:cs typeface="Calibri" panose="020F0502020204030204" pitchFamily="34" charset="0"/>
            </a:endParaRPr>
          </a:p>
        </p:txBody>
      </p:sp>
      <p:sp>
        <p:nvSpPr>
          <p:cNvPr id="1214" name="Shape 1214"/>
          <p:cNvSpPr txBox="1">
            <a:spLocks noGrp="1"/>
          </p:cNvSpPr>
          <p:nvPr>
            <p:ph type="sldNum" idx="12"/>
          </p:nvPr>
        </p:nvSpPr>
        <p:spPr>
          <a:xfrm>
            <a:off x="6553200" y="5248689"/>
            <a:ext cx="2133600" cy="304200"/>
          </a:xfrm>
          <a:prstGeom prst="rect">
            <a:avLst/>
          </a:prstGeom>
        </p:spPr>
        <p:txBody>
          <a:bodyPr spcFirstLastPara="1" wrap="square" lIns="91425" tIns="45700" rIns="91425" bIns="45700" rtlCol="0" anchor="ctr" anchorCtr="0">
            <a:noAutofit/>
          </a:bodyPr>
          <a:lstStyle/>
          <a:p>
            <a:pPr marL="0" lvl="0" indent="0" rtl="0">
              <a:spcBef>
                <a:spcPts val="0"/>
              </a:spcBef>
              <a:spcAft>
                <a:spcPts val="0"/>
              </a:spcAft>
              <a:buClr>
                <a:srgbClr val="000000"/>
              </a:buClr>
              <a:buFont typeface="Arial"/>
              <a:buNone/>
            </a:pPr>
            <a:fld id="{00000000-1234-1234-1234-123412341234}" type="slidenum">
              <a:rPr lang="en-US"/>
              <a:t>13</a:t>
            </a:fld>
            <a:endParaRPr/>
          </a:p>
        </p:txBody>
      </p:sp>
      <p:sp>
        <p:nvSpPr>
          <p:cNvPr id="1215" name="Shape 1215"/>
          <p:cNvSpPr txBox="1"/>
          <p:nvPr/>
        </p:nvSpPr>
        <p:spPr>
          <a:xfrm>
            <a:off x="498700" y="1744030"/>
            <a:ext cx="8291400" cy="2049041"/>
          </a:xfrm>
          <a:prstGeom prst="rect">
            <a:avLst/>
          </a:prstGeom>
          <a:noFill/>
          <a:ln>
            <a:noFill/>
          </a:ln>
        </p:spPr>
        <p:txBody>
          <a:bodyPr spcFirstLastPara="1" wrap="square" lIns="91425" tIns="91425" rIns="91425" bIns="91425" rtlCol="0" anchor="ctr" anchorCtr="0">
            <a:noAutofit/>
          </a:bodyPr>
          <a:lstStyle/>
          <a:p>
            <a:pPr marL="285750" lvl="0" indent="-330200" rtl="0">
              <a:spcBef>
                <a:spcPts val="0"/>
              </a:spcBef>
              <a:spcAft>
                <a:spcPts val="0"/>
              </a:spcAft>
              <a:buClr>
                <a:schemeClr val="accent2"/>
              </a:buClr>
              <a:buSzPts val="1800"/>
              <a:buFont typeface="Raleway"/>
              <a:buChar char="—"/>
            </a:pPr>
            <a:r>
              <a:rPr lang="pt-BR" dirty="0">
                <a:solidFill>
                  <a:schemeClr val="dk1"/>
                </a:solidFill>
                <a:latin typeface="Calibri"/>
                <a:ea typeface="Calibri"/>
                <a:cs typeface="Calibri"/>
                <a:sym typeface="Calibri"/>
              </a:rPr>
              <a:t>Os estimadores são </a:t>
            </a:r>
            <a:r>
              <a:rPr lang="pt-BR" b="1" dirty="0">
                <a:solidFill>
                  <a:schemeClr val="dk1"/>
                </a:solidFill>
                <a:latin typeface="Calibri"/>
                <a:ea typeface="Calibri"/>
                <a:cs typeface="Calibri"/>
                <a:sym typeface="Calibri"/>
                <a:hlinkClick r:id="rId3"/>
              </a:rPr>
              <a:t>variáveis aleatórias</a:t>
            </a:r>
            <a:r>
              <a:rPr lang="pt-BR" dirty="0">
                <a:solidFill>
                  <a:schemeClr val="dk1"/>
                </a:solidFill>
                <a:latin typeface="Calibri"/>
                <a:ea typeface="Calibri"/>
                <a:cs typeface="Calibri"/>
                <a:sym typeface="Calibri"/>
              </a:rPr>
              <a:t>. O valor da média amostral não é conhecido antes de tomar a amostra. </a:t>
            </a:r>
            <a:endParaRPr dirty="0">
              <a:solidFill>
                <a:schemeClr val="dk1"/>
              </a:solidFill>
              <a:latin typeface="Calibri"/>
              <a:ea typeface="Calibri"/>
              <a:cs typeface="Calibri"/>
              <a:sym typeface="Calibri"/>
            </a:endParaRPr>
          </a:p>
          <a:p>
            <a:pPr marL="0" lvl="0" indent="0" rtl="0">
              <a:spcBef>
                <a:spcPts val="0"/>
              </a:spcBef>
              <a:spcAft>
                <a:spcPts val="0"/>
              </a:spcAft>
              <a:buNone/>
            </a:pPr>
            <a:endParaRPr dirty="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dirty="0">
                <a:solidFill>
                  <a:schemeClr val="dk1"/>
                </a:solidFill>
                <a:latin typeface="Calibri"/>
                <a:ea typeface="Calibri"/>
                <a:cs typeface="Calibri"/>
                <a:sym typeface="Calibri"/>
              </a:rPr>
              <a:t>É possível conhecer quais valores podem ser tomados, inclusive com qual probabilidade (de acordo com o desenho amostral da experiência, o </a:t>
            </a:r>
            <a:r>
              <a:rPr lang="pt-BR" dirty="0" err="1">
                <a:solidFill>
                  <a:schemeClr val="dk1"/>
                </a:solidFill>
                <a:latin typeface="Calibri"/>
                <a:ea typeface="Calibri"/>
                <a:cs typeface="Calibri"/>
                <a:sym typeface="Calibri"/>
              </a:rPr>
              <a:t>amostrador</a:t>
            </a:r>
            <a:r>
              <a:rPr lang="pt-BR" dirty="0">
                <a:solidFill>
                  <a:schemeClr val="dk1"/>
                </a:solidFill>
                <a:latin typeface="Calibri"/>
                <a:ea typeface="Calibri"/>
                <a:cs typeface="Calibri"/>
                <a:sym typeface="Calibri"/>
              </a:rPr>
              <a:t> “escolhe” as probabilidades de observar cada amostra).   </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20" name="Shape 1220"/>
              <p:cNvSpPr txBox="1"/>
              <p:nvPr/>
            </p:nvSpPr>
            <p:spPr>
              <a:xfrm>
                <a:off x="447793" y="1431688"/>
                <a:ext cx="8372679" cy="2626522"/>
              </a:xfrm>
              <a:prstGeom prst="rect">
                <a:avLst/>
              </a:prstGeom>
              <a:noFill/>
              <a:ln>
                <a:noFill/>
              </a:ln>
            </p:spPr>
            <p:txBody>
              <a:bodyPr spcFirstLastPara="1" wrap="square" lIns="91425" tIns="45700" rIns="91425" bIns="45700" rtlCol="0" anchor="t" anchorCtr="0">
                <a:noAutofit/>
              </a:bodyPr>
              <a:lstStyle/>
              <a:p>
                <a:pPr marL="0" lvl="0" indent="0" rtl="0">
                  <a:spcBef>
                    <a:spcPts val="0"/>
                  </a:spcBef>
                  <a:spcAft>
                    <a:spcPts val="0"/>
                  </a:spcAft>
                  <a:buNone/>
                </a:pPr>
                <a:endParaRPr dirty="0">
                  <a:solidFill>
                    <a:schemeClr val="dk1"/>
                  </a:solidFill>
                  <a:latin typeface="Calibri"/>
                  <a:ea typeface="Calibri"/>
                  <a:cs typeface="Calibri"/>
                  <a:sym typeface="Calibri"/>
                </a:endParaRPr>
              </a:p>
              <a:p>
                <a:pPr marL="914400" lvl="1" indent="-342900" rtl="0">
                  <a:spcBef>
                    <a:spcPts val="0"/>
                  </a:spcBef>
                  <a:spcAft>
                    <a:spcPts val="0"/>
                  </a:spcAft>
                  <a:buClr>
                    <a:schemeClr val="dk1"/>
                  </a:buClr>
                  <a:buSzPts val="1800"/>
                  <a:buFont typeface="Calibri"/>
                  <a:buChar char="○"/>
                </a:pPr>
                <a:r>
                  <a:rPr lang="pt-BR" b="1" dirty="0">
                    <a:solidFill>
                      <a:schemeClr val="dk1"/>
                    </a:solidFill>
                    <a:latin typeface="Calibri"/>
                    <a:ea typeface="Calibri"/>
                    <a:cs typeface="Calibri"/>
                    <a:sym typeface="Calibri"/>
                    <a:hlinkClick r:id="rId3"/>
                  </a:rPr>
                  <a:t>Estimativa pontual</a:t>
                </a:r>
                <a:r>
                  <a:rPr lang="pt-BR" b="1" dirty="0">
                    <a:solidFill>
                      <a:schemeClr val="dk1"/>
                    </a:solidFill>
                    <a:latin typeface="Calibri"/>
                    <a:ea typeface="Calibri"/>
                    <a:cs typeface="Calibri"/>
                    <a:sym typeface="Calibri"/>
                  </a:rPr>
                  <a:t>: </a:t>
                </a:r>
                <a:r>
                  <a:rPr lang="pt-BR" dirty="0">
                    <a:solidFill>
                      <a:schemeClr val="dk1"/>
                    </a:solidFill>
                    <a:latin typeface="Calibri"/>
                    <a:ea typeface="Calibri"/>
                    <a:cs typeface="Calibri"/>
                    <a:sym typeface="Calibri"/>
                  </a:rPr>
                  <a:t>Uma estimativa pontual consiste em usar o valor de um estatístico (alguma função dos dados), que chamaremos de estimador, para calcular o valor de um parâmetro desconhecido de uma população. Na estatística clássica, esses parâmetros são considerados fixos (não aleatórios). </a:t>
                </a:r>
                <a:br>
                  <a:rPr lang="pt-BR" dirty="0">
                    <a:solidFill>
                      <a:schemeClr val="dk1"/>
                    </a:solidFill>
                    <a:latin typeface="Calibri"/>
                    <a:ea typeface="Calibri"/>
                    <a:cs typeface="Calibri"/>
                    <a:sym typeface="Calibri"/>
                  </a:rPr>
                </a:br>
                <a:endParaRPr dirty="0">
                  <a:solidFill>
                    <a:schemeClr val="dk1"/>
                  </a:solidFill>
                  <a:latin typeface="Calibri"/>
                  <a:ea typeface="Calibri"/>
                  <a:cs typeface="Calibri"/>
                  <a:sym typeface="Calibri"/>
                </a:endParaRPr>
              </a:p>
              <a:p>
                <a:pPr marL="1371600" lvl="2" indent="-342900" algn="just" rtl="0">
                  <a:spcBef>
                    <a:spcPts val="0"/>
                  </a:spcBef>
                  <a:spcAft>
                    <a:spcPts val="0"/>
                  </a:spcAft>
                  <a:buClr>
                    <a:schemeClr val="dk1"/>
                  </a:buClr>
                  <a:buSzPts val="1800"/>
                  <a:buFont typeface="Calibri"/>
                  <a:buChar char="■"/>
                </a:pPr>
                <a:r>
                  <a:rPr lang="pt-BR" dirty="0">
                    <a:solidFill>
                      <a:schemeClr val="dk1"/>
                    </a:solidFill>
                    <a:latin typeface="Calibri"/>
                    <a:ea typeface="Calibri"/>
                    <a:cs typeface="Calibri"/>
                    <a:sym typeface="Calibri"/>
                  </a:rPr>
                  <a:t>Por exemplo, quando usamos a média amostral para estimar a média de uma população, ou a proporção de uma amostra para estimar o parâmetro </a:t>
                </a:r>
                <a14:m>
                  <m:oMath xmlns:m="http://schemas.openxmlformats.org/officeDocument/2006/math">
                    <m:r>
                      <a:rPr lang="pt-BR" i="1" dirty="0" smtClean="0">
                        <a:solidFill>
                          <a:schemeClr val="dk1"/>
                        </a:solidFill>
                        <a:latin typeface="Cambria Math" panose="02040503050406030204" pitchFamily="18" charset="0"/>
                        <a:ea typeface="Calibri"/>
                        <a:cs typeface="Calibri"/>
                        <a:sym typeface="Calibri"/>
                      </a:rPr>
                      <m:t>𝑝</m:t>
                    </m:r>
                  </m:oMath>
                </a14:m>
                <a:r>
                  <a:rPr lang="pt-BR" dirty="0">
                    <a:solidFill>
                      <a:schemeClr val="dk1"/>
                    </a:solidFill>
                    <a:latin typeface="Calibri"/>
                    <a:ea typeface="Calibri"/>
                    <a:cs typeface="Calibri"/>
                    <a:sym typeface="Calibri"/>
                  </a:rPr>
                  <a:t> de uma distribuição binomial.</a:t>
                </a:r>
                <a:endParaRPr dirty="0">
                  <a:solidFill>
                    <a:schemeClr val="dk1"/>
                  </a:solidFill>
                  <a:latin typeface="Calibri"/>
                  <a:ea typeface="Calibri"/>
                  <a:cs typeface="Calibri"/>
                  <a:sym typeface="Calibri"/>
                </a:endParaRPr>
              </a:p>
              <a:p>
                <a:pPr marL="457200" lvl="0" indent="0" algn="just" rtl="0">
                  <a:spcBef>
                    <a:spcPts val="0"/>
                  </a:spcBef>
                  <a:spcAft>
                    <a:spcPts val="0"/>
                  </a:spcAft>
                  <a:buNone/>
                </a:pPr>
                <a:endParaRPr dirty="0">
                  <a:solidFill>
                    <a:schemeClr val="dk1"/>
                  </a:solidFill>
                  <a:latin typeface="Calibri"/>
                  <a:ea typeface="Calibri"/>
                  <a:cs typeface="Calibri"/>
                  <a:sym typeface="Calibri"/>
                </a:endParaRPr>
              </a:p>
              <a:p>
                <a:pPr marL="914400" lvl="1" indent="-342900" algn="just" rtl="0">
                  <a:spcBef>
                    <a:spcPts val="0"/>
                  </a:spcBef>
                  <a:spcAft>
                    <a:spcPts val="0"/>
                  </a:spcAft>
                  <a:buClr>
                    <a:schemeClr val="dk1"/>
                  </a:buClr>
                  <a:buSzPts val="1800"/>
                  <a:buFont typeface="Calibri"/>
                  <a:buChar char="○"/>
                </a:pPr>
                <a:r>
                  <a:rPr lang="pt-BR" dirty="0">
                    <a:solidFill>
                      <a:schemeClr val="dk1"/>
                    </a:solidFill>
                    <a:latin typeface="Calibri"/>
                    <a:ea typeface="Calibri"/>
                    <a:cs typeface="Calibri"/>
                    <a:sym typeface="Calibri"/>
                  </a:rPr>
                  <a:t>Uma estimativa pontual de algum parâmetro de uma população é um valor único obtido a partir de uma estatística.</a:t>
                </a:r>
                <a:endParaRPr dirty="0">
                  <a:solidFill>
                    <a:schemeClr val="dk1"/>
                  </a:solidFill>
                  <a:latin typeface="Calibri"/>
                  <a:ea typeface="Calibri"/>
                  <a:cs typeface="Calibri"/>
                  <a:sym typeface="Calibri"/>
                </a:endParaRPr>
              </a:p>
            </p:txBody>
          </p:sp>
        </mc:Choice>
        <mc:Fallback xmlns="">
          <p:sp>
            <p:nvSpPr>
              <p:cNvPr id="1220" name="Shape 1220"/>
              <p:cNvSpPr txBox="1">
                <a:spLocks noRot="1" noChangeAspect="1" noMove="1" noResize="1" noEditPoints="1" noAdjustHandles="1" noChangeArrowheads="1" noChangeShapeType="1" noTextEdit="1"/>
              </p:cNvSpPr>
              <p:nvPr/>
            </p:nvSpPr>
            <p:spPr>
              <a:xfrm>
                <a:off x="447793" y="1431688"/>
                <a:ext cx="8372679" cy="2626522"/>
              </a:xfrm>
              <a:prstGeom prst="rect">
                <a:avLst/>
              </a:prstGeom>
              <a:blipFill>
                <a:blip r:embed="rId4"/>
                <a:stretch>
                  <a:fillRect r="-151"/>
                </a:stretch>
              </a:blipFill>
              <a:ln>
                <a:noFill/>
              </a:ln>
            </p:spPr>
            <p:txBody>
              <a:bodyPr/>
              <a:lstStyle/>
              <a:p>
                <a:r>
                  <a:rPr lang="pt-BR">
                    <a:noFill/>
                  </a:rPr>
                  <a:t> </a:t>
                </a:r>
              </a:p>
            </p:txBody>
          </p:sp>
        </mc:Fallback>
      </mc:AlternateContent>
      <p:sp>
        <p:nvSpPr>
          <p:cNvPr id="1221" name="Shape 1221"/>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SzPts val="1100"/>
              <a:buFont typeface="Arial"/>
              <a:buNone/>
            </a:pPr>
            <a:r>
              <a:rPr lang="pt-BR" sz="1600" dirty="0">
                <a:latin typeface="Calibri" panose="020F0502020204030204" pitchFamily="34" charset="0"/>
                <a:cs typeface="Calibri" panose="020F0502020204030204" pitchFamily="34" charset="0"/>
              </a:rPr>
              <a:t>Há duas formas de fazer uma estimativa:</a:t>
            </a:r>
            <a:endParaRPr sz="1600" dirty="0">
              <a:latin typeface="Calibri" panose="020F0502020204030204" pitchFamily="34" charset="0"/>
              <a:cs typeface="Calibri" panose="020F0502020204030204" pitchFamily="34" charset="0"/>
            </a:endParaRPr>
          </a:p>
        </p:txBody>
      </p:sp>
      <p:sp>
        <p:nvSpPr>
          <p:cNvPr id="1222" name="Shape 122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14</a:t>
            </a:fld>
            <a:endParaRPr sz="1200">
              <a:solidFill>
                <a:srgbClr val="888888"/>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27" name="Shape 1227"/>
              <p:cNvSpPr txBox="1"/>
              <p:nvPr/>
            </p:nvSpPr>
            <p:spPr>
              <a:xfrm>
                <a:off x="428278" y="1751821"/>
                <a:ext cx="4628263" cy="2491990"/>
              </a:xfrm>
              <a:prstGeom prst="rect">
                <a:avLst/>
              </a:prstGeom>
              <a:noFill/>
              <a:ln>
                <a:noFill/>
              </a:ln>
            </p:spPr>
            <p:txBody>
              <a:bodyPr spcFirstLastPara="1" wrap="square" lIns="91425" tIns="45700" rIns="91425" bIns="45700" rtlCol="0" anchor="t" anchorCtr="0">
                <a:noAutofit/>
              </a:bodyPr>
              <a:lstStyle/>
              <a:p>
                <a:pPr marL="285750" lvl="0" indent="-330200" rtl="0">
                  <a:spcBef>
                    <a:spcPts val="0"/>
                  </a:spcBef>
                  <a:spcAft>
                    <a:spcPts val="0"/>
                  </a:spcAft>
                  <a:buClr>
                    <a:schemeClr val="accent2"/>
                  </a:buClr>
                  <a:buSzPts val="1800"/>
                  <a:buFont typeface="Raleway"/>
                  <a:buChar char="—"/>
                </a:pPr>
                <a:r>
                  <a:rPr lang="pt-BR" dirty="0">
                    <a:solidFill>
                      <a:schemeClr val="dk1"/>
                    </a:solidFill>
                    <a:latin typeface="Calibri"/>
                    <a:ea typeface="Calibri"/>
                    <a:cs typeface="Calibri"/>
                    <a:sym typeface="Calibri"/>
                  </a:rPr>
                  <a:t>Em geral, há:</a:t>
                </a:r>
              </a:p>
              <a:p>
                <a:pPr marL="0" lvl="0" indent="0" rtl="0">
                  <a:spcBef>
                    <a:spcPts val="0"/>
                  </a:spcBef>
                  <a:spcAft>
                    <a:spcPts val="0"/>
                  </a:spcAft>
                  <a:buNone/>
                </a:pPr>
                <a:endParaRPr lang="pt-BR" dirty="0">
                  <a:solidFill>
                    <a:schemeClr val="dk1"/>
                  </a:solidFill>
                  <a:latin typeface="Calibri"/>
                  <a:ea typeface="Calibri"/>
                  <a:cs typeface="Calibri"/>
                  <a:sym typeface="Calibri"/>
                </a:endParaRPr>
              </a:p>
              <a:p>
                <a:pPr marL="914400" lvl="1" indent="-342900">
                  <a:buClr>
                    <a:schemeClr val="dk1"/>
                  </a:buClr>
                  <a:buSzPts val="1800"/>
                  <a:buFont typeface="Calibri"/>
                  <a:buChar char="○"/>
                </a:pPr>
                <a:r>
                  <a:rPr lang="pt-BR" b="1" dirty="0">
                    <a:solidFill>
                      <a:schemeClr val="dk1"/>
                    </a:solidFill>
                    <a:latin typeface="Calibri"/>
                    <a:ea typeface="Calibri"/>
                    <a:cs typeface="Calibri"/>
                    <a:sym typeface="Calibri"/>
                  </a:rPr>
                  <a:t>Estimativa por </a:t>
                </a:r>
                <a:r>
                  <a:rPr lang="pt-BR" b="1" dirty="0">
                    <a:solidFill>
                      <a:schemeClr val="dk1"/>
                    </a:solidFill>
                    <a:latin typeface="Calibri"/>
                    <a:ea typeface="Calibri"/>
                    <a:cs typeface="Calibri"/>
                    <a:sym typeface="Calibri"/>
                    <a:hlinkClick r:id="rId3"/>
                  </a:rPr>
                  <a:t>intervalos de confiança</a:t>
                </a:r>
                <a:r>
                  <a:rPr lang="pt-BR" b="1" dirty="0">
                    <a:solidFill>
                      <a:schemeClr val="dk1"/>
                    </a:solidFill>
                    <a:latin typeface="Calibri"/>
                    <a:ea typeface="Calibri"/>
                    <a:cs typeface="Calibri"/>
                    <a:sym typeface="Calibri"/>
                  </a:rPr>
                  <a:t>:</a:t>
                </a:r>
                <a:r>
                  <a:rPr lang="pt-BR" dirty="0">
                    <a:solidFill>
                      <a:schemeClr val="dk1"/>
                    </a:solidFill>
                    <a:latin typeface="Calibri"/>
                    <a:ea typeface="Calibri"/>
                    <a:cs typeface="Calibri"/>
                    <a:sym typeface="Calibri"/>
                  </a:rPr>
                  <a:t> É dado um "intervalo" de valores possíveis. Geralmente, um limite inferior </a:t>
                </a:r>
                <a14:m>
                  <m:oMath xmlns:m="http://schemas.openxmlformats.org/officeDocument/2006/math">
                    <m:sSub>
                      <m:sSubPr>
                        <m:ctrlPr>
                          <a:rPr lang="pt-BR" b="0" i="1" dirty="0" smtClean="0">
                            <a:solidFill>
                              <a:schemeClr val="dk1"/>
                            </a:solidFill>
                            <a:latin typeface="Cambria Math" panose="02040503050406030204" pitchFamily="18" charset="0"/>
                            <a:ea typeface="Calibri"/>
                            <a:cs typeface="Calibri"/>
                            <a:sym typeface="Calibri"/>
                          </a:rPr>
                        </m:ctrlPr>
                      </m:sSubPr>
                      <m:e>
                        <m:r>
                          <a:rPr lang="pt-BR" i="1" dirty="0" smtClean="0">
                            <a:solidFill>
                              <a:schemeClr val="dk1"/>
                            </a:solidFill>
                            <a:latin typeface="Cambria Math" panose="02040503050406030204" pitchFamily="18" charset="0"/>
                            <a:ea typeface="Calibri"/>
                            <a:cs typeface="Calibri"/>
                            <a:sym typeface="Calibri"/>
                          </a:rPr>
                          <m:t>𝐿</m:t>
                        </m:r>
                      </m:e>
                      <m:sub>
                        <m:r>
                          <a:rPr lang="en-US" b="0" i="1" dirty="0" smtClean="0">
                            <a:solidFill>
                              <a:schemeClr val="dk1"/>
                            </a:solidFill>
                            <a:latin typeface="Cambria Math" panose="02040503050406030204" pitchFamily="18" charset="0"/>
                            <a:ea typeface="Calibri"/>
                            <a:cs typeface="Calibri"/>
                            <a:sym typeface="Calibri"/>
                          </a:rPr>
                          <m:t>𝑖</m:t>
                        </m:r>
                      </m:sub>
                    </m:sSub>
                  </m:oMath>
                </a14:m>
                <a:r>
                  <a:rPr lang="pt-BR" dirty="0">
                    <a:solidFill>
                      <a:schemeClr val="dk1"/>
                    </a:solidFill>
                    <a:latin typeface="Calibri"/>
                    <a:ea typeface="Calibri"/>
                    <a:cs typeface="Calibri"/>
                    <a:sym typeface="Calibri"/>
                  </a:rPr>
                  <a:t> e um limite superior </a:t>
                </a:r>
                <a14:m>
                  <m:oMath xmlns:m="http://schemas.openxmlformats.org/officeDocument/2006/math">
                    <m:sSub>
                      <m:sSubPr>
                        <m:ctrlPr>
                          <a:rPr lang="pt-BR" i="1" dirty="0">
                            <a:solidFill>
                              <a:schemeClr val="dk1"/>
                            </a:solidFill>
                            <a:latin typeface="Cambria Math" panose="02040503050406030204" pitchFamily="18" charset="0"/>
                            <a:ea typeface="Calibri"/>
                            <a:cs typeface="Calibri"/>
                            <a:sym typeface="Calibri"/>
                          </a:rPr>
                        </m:ctrlPr>
                      </m:sSubPr>
                      <m:e>
                        <m:r>
                          <a:rPr lang="pt-BR" i="1" dirty="0">
                            <a:solidFill>
                              <a:schemeClr val="dk1"/>
                            </a:solidFill>
                            <a:latin typeface="Cambria Math" panose="02040503050406030204" pitchFamily="18" charset="0"/>
                            <a:ea typeface="Calibri"/>
                            <a:cs typeface="Calibri"/>
                            <a:sym typeface="Calibri"/>
                          </a:rPr>
                          <m:t>𝐿</m:t>
                        </m:r>
                      </m:e>
                      <m:sub>
                        <m:r>
                          <a:rPr lang="en-US" b="0" i="1" dirty="0" smtClean="0">
                            <a:solidFill>
                              <a:schemeClr val="dk1"/>
                            </a:solidFill>
                            <a:latin typeface="Cambria Math" panose="02040503050406030204" pitchFamily="18" charset="0"/>
                            <a:ea typeface="Calibri"/>
                            <a:cs typeface="Calibri"/>
                            <a:sym typeface="Calibri"/>
                          </a:rPr>
                          <m:t>𝑠</m:t>
                        </m:r>
                      </m:sub>
                    </m:sSub>
                  </m:oMath>
                </a14:m>
                <a:r>
                  <a:rPr lang="pt-BR" dirty="0">
                    <a:solidFill>
                      <a:schemeClr val="dk1"/>
                    </a:solidFill>
                    <a:latin typeface="Calibri"/>
                    <a:ea typeface="Calibri"/>
                    <a:cs typeface="Calibri"/>
                    <a:sym typeface="Calibri"/>
                  </a:rPr>
                  <a:t> são dados de forma que a probabilidade de que o parâmetro esteja entre </a:t>
                </a:r>
                <a14:m>
                  <m:oMath xmlns:m="http://schemas.openxmlformats.org/officeDocument/2006/math">
                    <m:sSub>
                      <m:sSubPr>
                        <m:ctrlPr>
                          <a:rPr lang="pt-BR" i="1" dirty="0">
                            <a:solidFill>
                              <a:schemeClr val="dk1"/>
                            </a:solidFill>
                            <a:latin typeface="Cambria Math" panose="02040503050406030204" pitchFamily="18" charset="0"/>
                            <a:ea typeface="Calibri"/>
                            <a:cs typeface="Calibri"/>
                            <a:sym typeface="Calibri"/>
                          </a:rPr>
                        </m:ctrlPr>
                      </m:sSubPr>
                      <m:e>
                        <m:r>
                          <a:rPr lang="pt-BR" i="1" dirty="0">
                            <a:solidFill>
                              <a:schemeClr val="dk1"/>
                            </a:solidFill>
                            <a:latin typeface="Cambria Math" panose="02040503050406030204" pitchFamily="18" charset="0"/>
                            <a:ea typeface="Calibri"/>
                            <a:cs typeface="Calibri"/>
                            <a:sym typeface="Calibri"/>
                          </a:rPr>
                          <m:t>𝐿</m:t>
                        </m:r>
                      </m:e>
                      <m:sub>
                        <m:r>
                          <a:rPr lang="en-US" i="1" dirty="0">
                            <a:solidFill>
                              <a:schemeClr val="dk1"/>
                            </a:solidFill>
                            <a:latin typeface="Cambria Math" panose="02040503050406030204" pitchFamily="18" charset="0"/>
                            <a:ea typeface="Calibri"/>
                            <a:cs typeface="Calibri"/>
                            <a:sym typeface="Calibri"/>
                          </a:rPr>
                          <m:t>𝑖</m:t>
                        </m:r>
                      </m:sub>
                    </m:sSub>
                  </m:oMath>
                </a14:m>
                <a:r>
                  <a:rPr lang="pt-BR" dirty="0">
                    <a:solidFill>
                      <a:schemeClr val="dk1"/>
                    </a:solidFill>
                    <a:latin typeface="Calibri"/>
                    <a:ea typeface="Calibri"/>
                    <a:cs typeface="Calibri"/>
                    <a:sym typeface="Calibri"/>
                  </a:rPr>
                  <a:t> e </a:t>
                </a:r>
                <a14:m>
                  <m:oMath xmlns:m="http://schemas.openxmlformats.org/officeDocument/2006/math">
                    <m:sSub>
                      <m:sSubPr>
                        <m:ctrlPr>
                          <a:rPr lang="pt-BR" i="1" dirty="0">
                            <a:solidFill>
                              <a:schemeClr val="dk1"/>
                            </a:solidFill>
                            <a:latin typeface="Cambria Math" panose="02040503050406030204" pitchFamily="18" charset="0"/>
                            <a:ea typeface="Calibri"/>
                            <a:cs typeface="Calibri"/>
                            <a:sym typeface="Calibri"/>
                          </a:rPr>
                        </m:ctrlPr>
                      </m:sSubPr>
                      <m:e>
                        <m:r>
                          <a:rPr lang="pt-BR" i="1" dirty="0">
                            <a:solidFill>
                              <a:schemeClr val="dk1"/>
                            </a:solidFill>
                            <a:latin typeface="Cambria Math" panose="02040503050406030204" pitchFamily="18" charset="0"/>
                            <a:ea typeface="Calibri"/>
                            <a:cs typeface="Calibri"/>
                            <a:sym typeface="Calibri"/>
                          </a:rPr>
                          <m:t>𝐿</m:t>
                        </m:r>
                      </m:e>
                      <m:sub>
                        <m:r>
                          <a:rPr lang="en-US" b="0" i="1" dirty="0" smtClean="0">
                            <a:solidFill>
                              <a:schemeClr val="dk1"/>
                            </a:solidFill>
                            <a:latin typeface="Cambria Math" panose="02040503050406030204" pitchFamily="18" charset="0"/>
                            <a:ea typeface="Calibri"/>
                            <a:cs typeface="Calibri"/>
                            <a:sym typeface="Calibri"/>
                          </a:rPr>
                          <m:t>𝑠</m:t>
                        </m:r>
                      </m:sub>
                    </m:sSub>
                  </m:oMath>
                </a14:m>
                <a:r>
                  <a:rPr lang="pt-BR" dirty="0">
                    <a:solidFill>
                      <a:schemeClr val="dk1"/>
                    </a:solidFill>
                    <a:latin typeface="Calibri"/>
                    <a:ea typeface="Calibri"/>
                    <a:cs typeface="Calibri"/>
                    <a:sym typeface="Calibri"/>
                  </a:rPr>
                  <a:t> é conhecida.</a:t>
                </a:r>
                <a:endParaRPr dirty="0">
                  <a:solidFill>
                    <a:schemeClr val="dk1"/>
                  </a:solidFill>
                  <a:latin typeface="Calibri"/>
                  <a:ea typeface="Calibri"/>
                  <a:cs typeface="Calibri"/>
                  <a:sym typeface="Calibri"/>
                </a:endParaRPr>
              </a:p>
            </p:txBody>
          </p:sp>
        </mc:Choice>
        <mc:Fallback xmlns="">
          <p:sp>
            <p:nvSpPr>
              <p:cNvPr id="1227" name="Shape 1227"/>
              <p:cNvSpPr txBox="1">
                <a:spLocks noRot="1" noChangeAspect="1" noMove="1" noResize="1" noEditPoints="1" noAdjustHandles="1" noChangeArrowheads="1" noChangeShapeType="1" noTextEdit="1"/>
              </p:cNvSpPr>
              <p:nvPr/>
            </p:nvSpPr>
            <p:spPr>
              <a:xfrm>
                <a:off x="428278" y="1751821"/>
                <a:ext cx="4628263" cy="2491990"/>
              </a:xfrm>
              <a:prstGeom prst="rect">
                <a:avLst/>
              </a:prstGeom>
              <a:blipFill>
                <a:blip r:embed="rId4"/>
                <a:stretch>
                  <a:fillRect l="-822" t="-2538" r="-1096"/>
                </a:stretch>
              </a:blipFill>
              <a:ln>
                <a:noFill/>
              </a:ln>
            </p:spPr>
            <p:txBody>
              <a:bodyPr/>
              <a:lstStyle/>
              <a:p>
                <a:r>
                  <a:rPr lang="pt-BR">
                    <a:noFill/>
                  </a:rPr>
                  <a:t> </a:t>
                </a:r>
              </a:p>
            </p:txBody>
          </p:sp>
        </mc:Fallback>
      </mc:AlternateContent>
      <p:sp>
        <p:nvSpPr>
          <p:cNvPr id="1228" name="Shape 1228"/>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lvl="0" indent="0" rtl="0">
              <a:spcBef>
                <a:spcPts val="0"/>
              </a:spcBef>
              <a:spcAft>
                <a:spcPts val="0"/>
              </a:spcAft>
              <a:buClr>
                <a:schemeClr val="dk1"/>
              </a:buClr>
              <a:buSzPts val="1100"/>
              <a:buFont typeface="Arial"/>
              <a:buNone/>
            </a:pPr>
            <a:r>
              <a:rPr lang="pt-BR"/>
              <a:t>Há duas formas de fazer uma estimativa:</a:t>
            </a:r>
            <a:endParaRPr/>
          </a:p>
        </p:txBody>
      </p:sp>
      <p:sp>
        <p:nvSpPr>
          <p:cNvPr id="1229" name="Shape 122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15</a:t>
            </a:fld>
            <a:endParaRPr sz="1200">
              <a:solidFill>
                <a:srgbClr val="888888"/>
              </a:solidFill>
              <a:latin typeface="Calibri"/>
              <a:ea typeface="Calibri"/>
              <a:cs typeface="Calibri"/>
              <a:sym typeface="Calibri"/>
            </a:endParaRPr>
          </a:p>
        </p:txBody>
      </p:sp>
      <p:pic>
        <p:nvPicPr>
          <p:cNvPr id="3" name="Imagem 2">
            <a:extLst>
              <a:ext uri="{FF2B5EF4-FFF2-40B4-BE49-F238E27FC236}">
                <a16:creationId xmlns:a16="http://schemas.microsoft.com/office/drawing/2014/main" id="{8E5F21A0-6C3C-F143-AA13-5E5F3BAFB1A2}"/>
              </a:ext>
            </a:extLst>
          </p:cNvPr>
          <p:cNvPicPr>
            <a:picLocks noChangeAspect="1"/>
          </p:cNvPicPr>
          <p:nvPr/>
        </p:nvPicPr>
        <p:blipFill>
          <a:blip r:embed="rId5"/>
          <a:stretch>
            <a:fillRect/>
          </a:stretch>
        </p:blipFill>
        <p:spPr>
          <a:xfrm>
            <a:off x="5056541" y="1751821"/>
            <a:ext cx="3475898" cy="249460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Shape 1235"/>
          <p:cNvSpPr/>
          <p:nvPr/>
        </p:nvSpPr>
        <p:spPr>
          <a:xfrm>
            <a:off x="0" y="0"/>
            <a:ext cx="9144000" cy="5715000"/>
          </a:xfrm>
          <a:prstGeom prst="rect">
            <a:avLst/>
          </a:prstGeom>
          <a:solidFill>
            <a:srgbClr val="D8D8D8"/>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6" name="Shape 1236"/>
          <p:cNvSpPr/>
          <p:nvPr/>
        </p:nvSpPr>
        <p:spPr>
          <a:xfrm>
            <a:off x="0" y="0"/>
            <a:ext cx="9144000" cy="5715000"/>
          </a:xfrm>
          <a:prstGeom prst="rect">
            <a:avLst/>
          </a:prstGeom>
          <a:solidFill>
            <a:srgbClr val="5B0D0E">
              <a:alpha val="65880"/>
            </a:srgbClr>
          </a:solidFill>
          <a:ln>
            <a:noFill/>
          </a:ln>
        </p:spPr>
        <p:txBody>
          <a:bodyPr spcFirstLastPara="1" wrap="square" lIns="0" tIns="0" rIns="0" bIns="0" rtlCol="0" anchor="ctr" anchorCtr="0">
            <a:noAutofit/>
          </a:bodyPr>
          <a:lstStyle/>
          <a:p>
            <a:pPr marL="0" marR="0" lvl="0" indent="0" algn="ctr" rtl="0">
              <a:spcBef>
                <a:spcPts val="0"/>
              </a:spcBef>
              <a:spcAft>
                <a:spcPts val="0"/>
              </a:spcAft>
              <a:buNone/>
            </a:pPr>
            <a:endParaRPr sz="3200">
              <a:solidFill>
                <a:schemeClr val="dk1"/>
              </a:solidFill>
              <a:latin typeface="Raleway"/>
              <a:ea typeface="Raleway"/>
              <a:cs typeface="Raleway"/>
              <a:sym typeface="Raleway"/>
            </a:endParaRPr>
          </a:p>
        </p:txBody>
      </p:sp>
      <p:sp>
        <p:nvSpPr>
          <p:cNvPr id="1237" name="Shape 1237"/>
          <p:cNvSpPr/>
          <p:nvPr/>
        </p:nvSpPr>
        <p:spPr>
          <a:xfrm>
            <a:off x="1050575" y="1808602"/>
            <a:ext cx="7221900" cy="1122900"/>
          </a:xfrm>
          <a:prstGeom prst="rect">
            <a:avLst/>
          </a:prstGeom>
          <a:noFill/>
          <a:ln>
            <a:noFill/>
          </a:ln>
        </p:spPr>
        <p:txBody>
          <a:bodyPr spcFirstLastPara="1" wrap="square" lIns="91425" tIns="45700" rIns="91425" bIns="45700" rtlCol="0" anchor="ctr" anchorCtr="0">
            <a:noAutofit/>
          </a:bodyPr>
          <a:lstStyle/>
          <a:p>
            <a:pPr marL="0" marR="0" lvl="0" indent="0" algn="ctr" rtl="0">
              <a:lnSpc>
                <a:spcPct val="140000"/>
              </a:lnSpc>
              <a:spcBef>
                <a:spcPts val="0"/>
              </a:spcBef>
              <a:spcAft>
                <a:spcPts val="0"/>
              </a:spcAft>
              <a:buNone/>
            </a:pPr>
            <a:r>
              <a:rPr lang="pt-BR" sz="3600" b="1">
                <a:solidFill>
                  <a:schemeClr val="lt1"/>
                </a:solidFill>
                <a:latin typeface="Raleway"/>
                <a:ea typeface="Raleway"/>
                <a:cs typeface="Raleway"/>
                <a:sym typeface="Raleway"/>
              </a:rPr>
              <a:t>DISTRIBUIÇÕES AMOSTRAIS</a:t>
            </a:r>
            <a:endParaRPr/>
          </a:p>
        </p:txBody>
      </p:sp>
      <p:sp>
        <p:nvSpPr>
          <p:cNvPr id="1238" name="Shape 1238"/>
          <p:cNvSpPr/>
          <p:nvPr/>
        </p:nvSpPr>
        <p:spPr>
          <a:xfrm>
            <a:off x="4009262" y="2726668"/>
            <a:ext cx="1122900" cy="1122900"/>
          </a:xfrm>
          <a:prstGeom prst="ellipse">
            <a:avLst/>
          </a:prstGeom>
          <a:solidFill>
            <a:schemeClr val="accent3"/>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9" name="Shape 1239"/>
          <p:cNvSpPr/>
          <p:nvPr/>
        </p:nvSpPr>
        <p:spPr>
          <a:xfrm>
            <a:off x="4373767" y="3071751"/>
            <a:ext cx="393900" cy="432900"/>
          </a:xfrm>
          <a:custGeom>
            <a:avLst/>
            <a:gdLst/>
            <a:ahLst/>
            <a:cxnLst/>
            <a:rect l="0" t="0" r="0" b="0"/>
            <a:pathLst>
              <a:path w="120000" h="120000" extrusionOk="0">
                <a:moveTo>
                  <a:pt x="42913" y="65513"/>
                </a:moveTo>
                <a:cubicBezTo>
                  <a:pt x="41324" y="65513"/>
                  <a:pt x="39735" y="66810"/>
                  <a:pt x="39735" y="68108"/>
                </a:cubicBezTo>
                <a:cubicBezTo>
                  <a:pt x="39735" y="70054"/>
                  <a:pt x="41324" y="70702"/>
                  <a:pt x="42913" y="70702"/>
                </a:cubicBezTo>
                <a:cubicBezTo>
                  <a:pt x="45298" y="70702"/>
                  <a:pt x="46887" y="70054"/>
                  <a:pt x="46887" y="68108"/>
                </a:cubicBezTo>
                <a:cubicBezTo>
                  <a:pt x="46887" y="66810"/>
                  <a:pt x="45298" y="65513"/>
                  <a:pt x="42913" y="65513"/>
                </a:cubicBezTo>
                <a:close/>
                <a:moveTo>
                  <a:pt x="59602" y="76540"/>
                </a:moveTo>
                <a:cubicBezTo>
                  <a:pt x="56423" y="76540"/>
                  <a:pt x="53245" y="79135"/>
                  <a:pt x="53245" y="81729"/>
                </a:cubicBezTo>
                <a:cubicBezTo>
                  <a:pt x="53245" y="84972"/>
                  <a:pt x="56423" y="87567"/>
                  <a:pt x="59602" y="87567"/>
                </a:cubicBezTo>
                <a:cubicBezTo>
                  <a:pt x="63576" y="87567"/>
                  <a:pt x="66754" y="84972"/>
                  <a:pt x="66754" y="81729"/>
                </a:cubicBezTo>
                <a:cubicBezTo>
                  <a:pt x="66754" y="79135"/>
                  <a:pt x="63576" y="76540"/>
                  <a:pt x="59602" y="76540"/>
                </a:cubicBezTo>
                <a:close/>
                <a:moveTo>
                  <a:pt x="33377" y="87567"/>
                </a:moveTo>
                <a:cubicBezTo>
                  <a:pt x="29403" y="87567"/>
                  <a:pt x="26225" y="90162"/>
                  <a:pt x="26225" y="92756"/>
                </a:cubicBezTo>
                <a:cubicBezTo>
                  <a:pt x="26225" y="96000"/>
                  <a:pt x="29403" y="98594"/>
                  <a:pt x="33377" y="98594"/>
                </a:cubicBezTo>
                <a:cubicBezTo>
                  <a:pt x="36556" y="98594"/>
                  <a:pt x="39735" y="96000"/>
                  <a:pt x="39735" y="92756"/>
                </a:cubicBezTo>
                <a:cubicBezTo>
                  <a:pt x="39735" y="90162"/>
                  <a:pt x="36556" y="87567"/>
                  <a:pt x="33377" y="87567"/>
                </a:cubicBezTo>
                <a:close/>
                <a:moveTo>
                  <a:pt x="93774" y="43459"/>
                </a:moveTo>
                <a:cubicBezTo>
                  <a:pt x="93774" y="16216"/>
                  <a:pt x="93774" y="16216"/>
                  <a:pt x="93774" y="16216"/>
                </a:cubicBezTo>
                <a:cubicBezTo>
                  <a:pt x="100132" y="16216"/>
                  <a:pt x="100132" y="16216"/>
                  <a:pt x="100132" y="16216"/>
                </a:cubicBezTo>
                <a:cubicBezTo>
                  <a:pt x="104105" y="16216"/>
                  <a:pt x="107284" y="13621"/>
                  <a:pt x="107284" y="11027"/>
                </a:cubicBezTo>
                <a:cubicBezTo>
                  <a:pt x="107284" y="5189"/>
                  <a:pt x="107284" y="5189"/>
                  <a:pt x="107284" y="5189"/>
                </a:cubicBezTo>
                <a:cubicBezTo>
                  <a:pt x="107284" y="2594"/>
                  <a:pt x="104105" y="0"/>
                  <a:pt x="100132" y="0"/>
                </a:cubicBezTo>
                <a:cubicBezTo>
                  <a:pt x="19867" y="0"/>
                  <a:pt x="19867" y="0"/>
                  <a:pt x="19867" y="0"/>
                </a:cubicBezTo>
                <a:cubicBezTo>
                  <a:pt x="15894" y="0"/>
                  <a:pt x="12715" y="2594"/>
                  <a:pt x="12715" y="5189"/>
                </a:cubicBezTo>
                <a:cubicBezTo>
                  <a:pt x="12715" y="11027"/>
                  <a:pt x="12715" y="11027"/>
                  <a:pt x="12715" y="11027"/>
                </a:cubicBezTo>
                <a:cubicBezTo>
                  <a:pt x="12715" y="13621"/>
                  <a:pt x="15894" y="16216"/>
                  <a:pt x="19867" y="16216"/>
                </a:cubicBezTo>
                <a:cubicBezTo>
                  <a:pt x="26225" y="16216"/>
                  <a:pt x="26225" y="16216"/>
                  <a:pt x="26225" y="16216"/>
                </a:cubicBezTo>
                <a:cubicBezTo>
                  <a:pt x="26225" y="43459"/>
                  <a:pt x="26225" y="43459"/>
                  <a:pt x="26225" y="43459"/>
                </a:cubicBezTo>
                <a:cubicBezTo>
                  <a:pt x="10331" y="52540"/>
                  <a:pt x="0" y="67459"/>
                  <a:pt x="0" y="84972"/>
                </a:cubicBezTo>
                <a:cubicBezTo>
                  <a:pt x="0" y="98594"/>
                  <a:pt x="7152" y="111567"/>
                  <a:pt x="18278" y="120000"/>
                </a:cubicBezTo>
                <a:cubicBezTo>
                  <a:pt x="101721" y="120000"/>
                  <a:pt x="101721" y="120000"/>
                  <a:pt x="101721" y="120000"/>
                </a:cubicBezTo>
                <a:cubicBezTo>
                  <a:pt x="112847" y="111567"/>
                  <a:pt x="120000" y="98594"/>
                  <a:pt x="120000" y="84972"/>
                </a:cubicBezTo>
                <a:cubicBezTo>
                  <a:pt x="120000" y="67459"/>
                  <a:pt x="109668" y="52540"/>
                  <a:pt x="93774" y="43459"/>
                </a:cubicBezTo>
                <a:close/>
                <a:moveTo>
                  <a:pt x="19867" y="11027"/>
                </a:moveTo>
                <a:cubicBezTo>
                  <a:pt x="19867" y="5189"/>
                  <a:pt x="19867" y="5189"/>
                  <a:pt x="19867" y="5189"/>
                </a:cubicBezTo>
                <a:cubicBezTo>
                  <a:pt x="100132" y="5189"/>
                  <a:pt x="100132" y="5189"/>
                  <a:pt x="100132" y="5189"/>
                </a:cubicBezTo>
                <a:cubicBezTo>
                  <a:pt x="100132" y="11027"/>
                  <a:pt x="100132" y="11027"/>
                  <a:pt x="100132" y="11027"/>
                </a:cubicBezTo>
                <a:lnTo>
                  <a:pt x="19867" y="11027"/>
                </a:lnTo>
                <a:close/>
                <a:moveTo>
                  <a:pt x="86622" y="16216"/>
                </a:moveTo>
                <a:cubicBezTo>
                  <a:pt x="86622" y="24000"/>
                  <a:pt x="86622" y="24000"/>
                  <a:pt x="86622" y="24000"/>
                </a:cubicBezTo>
                <a:cubicBezTo>
                  <a:pt x="80264" y="24000"/>
                  <a:pt x="71523" y="25297"/>
                  <a:pt x="61986" y="29837"/>
                </a:cubicBezTo>
                <a:cubicBezTo>
                  <a:pt x="50860" y="35027"/>
                  <a:pt x="40529" y="33081"/>
                  <a:pt x="33377" y="30486"/>
                </a:cubicBezTo>
                <a:cubicBezTo>
                  <a:pt x="33377" y="16216"/>
                  <a:pt x="33377" y="16216"/>
                  <a:pt x="33377" y="16216"/>
                </a:cubicBezTo>
                <a:lnTo>
                  <a:pt x="86622" y="16216"/>
                </a:lnTo>
                <a:close/>
                <a:moveTo>
                  <a:pt x="98543" y="114810"/>
                </a:moveTo>
                <a:cubicBezTo>
                  <a:pt x="21456" y="114810"/>
                  <a:pt x="21456" y="114810"/>
                  <a:pt x="21456" y="114810"/>
                </a:cubicBezTo>
                <a:cubicBezTo>
                  <a:pt x="11920" y="106378"/>
                  <a:pt x="6357" y="96000"/>
                  <a:pt x="6357" y="84972"/>
                </a:cubicBezTo>
                <a:cubicBezTo>
                  <a:pt x="6357" y="70054"/>
                  <a:pt x="15099" y="56432"/>
                  <a:pt x="30198" y="48000"/>
                </a:cubicBezTo>
                <a:cubicBezTo>
                  <a:pt x="31788" y="47351"/>
                  <a:pt x="33377" y="45405"/>
                  <a:pt x="33377" y="43459"/>
                </a:cubicBezTo>
                <a:cubicBezTo>
                  <a:pt x="33377" y="36324"/>
                  <a:pt x="33377" y="36324"/>
                  <a:pt x="33377" y="36324"/>
                </a:cubicBezTo>
                <a:cubicBezTo>
                  <a:pt x="37350" y="37621"/>
                  <a:pt x="42119" y="38270"/>
                  <a:pt x="46887" y="38270"/>
                </a:cubicBezTo>
                <a:cubicBezTo>
                  <a:pt x="52450" y="38270"/>
                  <a:pt x="58807" y="37621"/>
                  <a:pt x="65165" y="34378"/>
                </a:cubicBezTo>
                <a:cubicBezTo>
                  <a:pt x="73907" y="30486"/>
                  <a:pt x="81059" y="29189"/>
                  <a:pt x="86622" y="29837"/>
                </a:cubicBezTo>
                <a:cubicBezTo>
                  <a:pt x="86622" y="43459"/>
                  <a:pt x="86622" y="43459"/>
                  <a:pt x="86622" y="43459"/>
                </a:cubicBezTo>
                <a:cubicBezTo>
                  <a:pt x="86622" y="45405"/>
                  <a:pt x="88211" y="47351"/>
                  <a:pt x="89801" y="48000"/>
                </a:cubicBezTo>
                <a:cubicBezTo>
                  <a:pt x="104900" y="56432"/>
                  <a:pt x="113642" y="70054"/>
                  <a:pt x="113642" y="84972"/>
                </a:cubicBezTo>
                <a:cubicBezTo>
                  <a:pt x="113642" y="96000"/>
                  <a:pt x="108079" y="106378"/>
                  <a:pt x="98543" y="114810"/>
                </a:cubicBezTo>
                <a:close/>
                <a:moveTo>
                  <a:pt x="89801" y="87567"/>
                </a:moveTo>
                <a:cubicBezTo>
                  <a:pt x="88211" y="87567"/>
                  <a:pt x="86622" y="88864"/>
                  <a:pt x="86622" y="90162"/>
                </a:cubicBezTo>
                <a:cubicBezTo>
                  <a:pt x="86622" y="91459"/>
                  <a:pt x="88211" y="92756"/>
                  <a:pt x="89801" y="92756"/>
                </a:cubicBezTo>
                <a:cubicBezTo>
                  <a:pt x="92185" y="92756"/>
                  <a:pt x="93774" y="91459"/>
                  <a:pt x="93774" y="90162"/>
                </a:cubicBezTo>
                <a:cubicBezTo>
                  <a:pt x="93774" y="88864"/>
                  <a:pt x="92185" y="87567"/>
                  <a:pt x="89801" y="87567"/>
                </a:cubicBezTo>
                <a:close/>
                <a:moveTo>
                  <a:pt x="69933" y="49297"/>
                </a:moveTo>
                <a:cubicBezTo>
                  <a:pt x="64370" y="49297"/>
                  <a:pt x="59602" y="52540"/>
                  <a:pt x="59602" y="57081"/>
                </a:cubicBezTo>
                <a:cubicBezTo>
                  <a:pt x="59602" y="61621"/>
                  <a:pt x="64370" y="65513"/>
                  <a:pt x="69933" y="65513"/>
                </a:cubicBezTo>
                <a:cubicBezTo>
                  <a:pt x="75496" y="65513"/>
                  <a:pt x="80264" y="61621"/>
                  <a:pt x="80264" y="57081"/>
                </a:cubicBezTo>
                <a:cubicBezTo>
                  <a:pt x="80264" y="52540"/>
                  <a:pt x="75496" y="49297"/>
                  <a:pt x="69933" y="49297"/>
                </a:cubicBezTo>
                <a:close/>
                <a:moveTo>
                  <a:pt x="69933" y="60324"/>
                </a:moveTo>
                <a:cubicBezTo>
                  <a:pt x="68344" y="60324"/>
                  <a:pt x="66754" y="59027"/>
                  <a:pt x="66754" y="57081"/>
                </a:cubicBezTo>
                <a:cubicBezTo>
                  <a:pt x="66754" y="55783"/>
                  <a:pt x="68344" y="54486"/>
                  <a:pt x="69933" y="54486"/>
                </a:cubicBezTo>
                <a:cubicBezTo>
                  <a:pt x="71523" y="54486"/>
                  <a:pt x="73112" y="55783"/>
                  <a:pt x="73112" y="57081"/>
                </a:cubicBezTo>
                <a:cubicBezTo>
                  <a:pt x="73112" y="59027"/>
                  <a:pt x="71523" y="60324"/>
                  <a:pt x="69933" y="60324"/>
                </a:cubicBezTo>
                <a:close/>
                <a:moveTo>
                  <a:pt x="69933" y="98594"/>
                </a:moveTo>
                <a:cubicBezTo>
                  <a:pt x="68344" y="98594"/>
                  <a:pt x="66754" y="99891"/>
                  <a:pt x="66754" y="101189"/>
                </a:cubicBezTo>
                <a:cubicBezTo>
                  <a:pt x="66754" y="102486"/>
                  <a:pt x="68344" y="103783"/>
                  <a:pt x="69933" y="103783"/>
                </a:cubicBezTo>
                <a:cubicBezTo>
                  <a:pt x="71523" y="103783"/>
                  <a:pt x="73112" y="102486"/>
                  <a:pt x="73112" y="101189"/>
                </a:cubicBezTo>
                <a:cubicBezTo>
                  <a:pt x="73112" y="99891"/>
                  <a:pt x="71523" y="98594"/>
                  <a:pt x="69933" y="98594"/>
                </a:cubicBezTo>
                <a:close/>
              </a:path>
            </a:pathLst>
          </a:custGeom>
          <a:solidFill>
            <a:schemeClr val="lt1"/>
          </a:solidFill>
          <a:ln>
            <a:noFill/>
          </a:ln>
        </p:spPr>
        <p:txBody>
          <a:bodyPr spcFirstLastPara="1" wrap="square" lIns="68575" tIns="34275" rIns="68575" bIns="34275" rtlCol="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44" name="Shape 1244"/>
              <p:cNvSpPr txBox="1"/>
              <p:nvPr/>
            </p:nvSpPr>
            <p:spPr>
              <a:xfrm>
                <a:off x="447793" y="913284"/>
                <a:ext cx="8372679" cy="3958092"/>
              </a:xfrm>
              <a:prstGeom prst="rect">
                <a:avLst/>
              </a:prstGeom>
              <a:noFill/>
              <a:ln>
                <a:noFill/>
              </a:ln>
            </p:spPr>
            <p:txBody>
              <a:bodyPr spcFirstLastPara="1" wrap="square" lIns="91425" tIns="45700" rIns="91425" bIns="45700" rtlCol="0" anchor="t" anchorCtr="0">
                <a:noAutofit/>
              </a:bodyPr>
              <a:lstStyle/>
              <a:p>
                <a:pPr marL="285750" lvl="0" indent="-330200" rtl="0">
                  <a:spcBef>
                    <a:spcPts val="0"/>
                  </a:spcBef>
                  <a:spcAft>
                    <a:spcPts val="0"/>
                  </a:spcAft>
                  <a:buClr>
                    <a:schemeClr val="accent2"/>
                  </a:buClr>
                  <a:buSzPts val="1800"/>
                  <a:buFont typeface="Raleway"/>
                  <a:buChar char="—"/>
                </a:pPr>
                <a:r>
                  <a:rPr lang="pt-BR" b="1" dirty="0">
                    <a:solidFill>
                      <a:schemeClr val="dk1"/>
                    </a:solidFill>
                    <a:latin typeface="Calibri"/>
                    <a:ea typeface="Calibri"/>
                    <a:cs typeface="Calibri"/>
                    <a:sym typeface="Calibri"/>
                  </a:rPr>
                  <a:t>Conceito-chave: </a:t>
                </a:r>
                <a:r>
                  <a:rPr lang="pt-BR" b="1" dirty="0">
                    <a:solidFill>
                      <a:schemeClr val="dk1"/>
                    </a:solidFill>
                    <a:latin typeface="Calibri"/>
                    <a:ea typeface="Calibri"/>
                    <a:cs typeface="Calibri"/>
                    <a:sym typeface="Calibri"/>
                    <a:hlinkClick r:id="rId3"/>
                  </a:rPr>
                  <a:t>distribuições amostrais</a:t>
                </a:r>
                <a:r>
                  <a:rPr lang="pt-BR" dirty="0">
                    <a:solidFill>
                      <a:schemeClr val="dk1"/>
                    </a:solidFill>
                    <a:latin typeface="Calibri"/>
                    <a:ea typeface="Calibri"/>
                    <a:cs typeface="Calibri"/>
                    <a:sym typeface="Calibri"/>
                  </a:rPr>
                  <a:t> de… estimadores (médias, proporções, coeficientes de regressão, coeficientes de correlação... etc.).</a:t>
                </a:r>
                <a:br>
                  <a:rPr lang="pt-BR" dirty="0">
                    <a:solidFill>
                      <a:schemeClr val="dk1"/>
                    </a:solidFill>
                    <a:latin typeface="Calibri"/>
                    <a:ea typeface="Calibri"/>
                    <a:cs typeface="Calibri"/>
                    <a:sym typeface="Calibri"/>
                  </a:rPr>
                </a:br>
                <a:endParaRPr dirty="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dirty="0">
                    <a:solidFill>
                      <a:schemeClr val="dk1"/>
                    </a:solidFill>
                    <a:latin typeface="Calibri"/>
                    <a:ea typeface="Calibri"/>
                    <a:cs typeface="Calibri"/>
                    <a:sym typeface="Calibri"/>
                  </a:rPr>
                  <a:t>Vamos distinguir três tipos de distribuições:</a:t>
                </a:r>
                <a:br>
                  <a:rPr lang="pt-BR" dirty="0">
                    <a:solidFill>
                      <a:schemeClr val="dk1"/>
                    </a:solidFill>
                    <a:latin typeface="Calibri"/>
                    <a:ea typeface="Calibri"/>
                    <a:cs typeface="Calibri"/>
                    <a:sym typeface="Calibri"/>
                  </a:rPr>
                </a:br>
                <a:endParaRPr dirty="0">
                  <a:solidFill>
                    <a:schemeClr val="dk1"/>
                  </a:solidFill>
                  <a:latin typeface="Calibri"/>
                  <a:ea typeface="Calibri"/>
                  <a:cs typeface="Calibri"/>
                  <a:sym typeface="Calibri"/>
                </a:endParaRPr>
              </a:p>
              <a:p>
                <a:pPr marL="914400" lvl="1" indent="-342900" rtl="0">
                  <a:spcBef>
                    <a:spcPts val="0"/>
                  </a:spcBef>
                  <a:spcAft>
                    <a:spcPts val="0"/>
                  </a:spcAft>
                  <a:buSzPts val="1800"/>
                  <a:buChar char="○"/>
                </a:pPr>
                <a:r>
                  <a:rPr lang="pt-BR" dirty="0">
                    <a:solidFill>
                      <a:schemeClr val="dk1"/>
                    </a:solidFill>
                    <a:latin typeface="Calibri"/>
                    <a:ea typeface="Calibri"/>
                    <a:cs typeface="Calibri"/>
                    <a:sym typeface="Calibri"/>
                  </a:rPr>
                  <a:t>Distribuição da variável (</a:t>
                </a:r>
                <a:r>
                  <a:rPr lang="pt-BR" dirty="0" err="1">
                    <a:solidFill>
                      <a:schemeClr val="dk1"/>
                    </a:solidFill>
                    <a:latin typeface="Calibri"/>
                    <a:ea typeface="Calibri"/>
                    <a:cs typeface="Calibri"/>
                    <a:sym typeface="Calibri"/>
                  </a:rPr>
                  <a:t>X</a:t>
                </a:r>
                <a:r>
                  <a:rPr lang="pt-BR" dirty="0">
                    <a:solidFill>
                      <a:schemeClr val="dk1"/>
                    </a:solidFill>
                    <a:latin typeface="Calibri"/>
                    <a:ea typeface="Calibri"/>
                    <a:cs typeface="Calibri"/>
                    <a:sym typeface="Calibri"/>
                  </a:rPr>
                  <a:t>) na população. Em amostragem, as características (</a:t>
                </a:r>
                <a:r>
                  <a:rPr lang="pt-BR" dirty="0" err="1">
                    <a:solidFill>
                      <a:schemeClr val="dk1"/>
                    </a:solidFill>
                    <a:latin typeface="Calibri"/>
                    <a:ea typeface="Calibri"/>
                    <a:cs typeface="Calibri"/>
                    <a:sym typeface="Calibri"/>
                  </a:rPr>
                  <a:t>X</a:t>
                </a:r>
                <a:r>
                  <a:rPr lang="pt-BR" dirty="0">
                    <a:solidFill>
                      <a:schemeClr val="dk1"/>
                    </a:solidFill>
                    <a:latin typeface="Calibri"/>
                    <a:ea typeface="Calibri"/>
                    <a:cs typeface="Calibri"/>
                    <a:sym typeface="Calibri"/>
                  </a:rPr>
                  <a:t>) das unidades são consideradas não aleatórias. </a:t>
                </a:r>
                <a:br>
                  <a:rPr lang="pt-BR" dirty="0">
                    <a:solidFill>
                      <a:schemeClr val="dk1"/>
                    </a:solidFill>
                    <a:latin typeface="Calibri"/>
                    <a:ea typeface="Calibri"/>
                    <a:cs typeface="Calibri"/>
                    <a:sym typeface="Calibri"/>
                  </a:rPr>
                </a:br>
                <a:endParaRPr dirty="0">
                  <a:solidFill>
                    <a:schemeClr val="dk1"/>
                  </a:solidFill>
                  <a:latin typeface="Calibri"/>
                  <a:ea typeface="Calibri"/>
                  <a:cs typeface="Calibri"/>
                  <a:sym typeface="Calibri"/>
                </a:endParaRPr>
              </a:p>
              <a:p>
                <a:pPr marL="914400" lvl="1" indent="-342900" rtl="0">
                  <a:spcBef>
                    <a:spcPts val="0"/>
                  </a:spcBef>
                  <a:spcAft>
                    <a:spcPts val="0"/>
                  </a:spcAft>
                  <a:buSzPts val="1800"/>
                  <a:buChar char="○"/>
                </a:pPr>
                <a:r>
                  <a:rPr lang="pt-BR" dirty="0">
                    <a:solidFill>
                      <a:schemeClr val="dk1"/>
                    </a:solidFill>
                    <a:latin typeface="Calibri"/>
                    <a:ea typeface="Calibri"/>
                    <a:cs typeface="Calibri"/>
                    <a:sym typeface="Calibri"/>
                  </a:rPr>
                  <a:t>Distribuição da variável (</a:t>
                </a:r>
                <a:r>
                  <a:rPr lang="pt-BR" dirty="0" err="1">
                    <a:solidFill>
                      <a:schemeClr val="dk1"/>
                    </a:solidFill>
                    <a:latin typeface="Calibri"/>
                    <a:ea typeface="Calibri"/>
                    <a:cs typeface="Calibri"/>
                    <a:sym typeface="Calibri"/>
                  </a:rPr>
                  <a:t>x</a:t>
                </a:r>
                <a:r>
                  <a:rPr lang="pt-BR" dirty="0">
                    <a:solidFill>
                      <a:schemeClr val="dk1"/>
                    </a:solidFill>
                    <a:latin typeface="Calibri"/>
                    <a:ea typeface="Calibri"/>
                    <a:cs typeface="Calibri"/>
                    <a:sym typeface="Calibri"/>
                  </a:rPr>
                  <a:t>) na amostra. </a:t>
                </a:r>
                <a:br>
                  <a:rPr lang="pt-BR" dirty="0">
                    <a:solidFill>
                      <a:schemeClr val="dk1"/>
                    </a:solidFill>
                    <a:latin typeface="Calibri"/>
                    <a:ea typeface="Calibri"/>
                    <a:cs typeface="Calibri"/>
                    <a:sym typeface="Calibri"/>
                  </a:rPr>
                </a:br>
                <a:endParaRPr dirty="0">
                  <a:solidFill>
                    <a:schemeClr val="dk1"/>
                  </a:solidFill>
                  <a:latin typeface="Calibri"/>
                  <a:ea typeface="Calibri"/>
                  <a:cs typeface="Calibri"/>
                  <a:sym typeface="Calibri"/>
                </a:endParaRPr>
              </a:p>
              <a:p>
                <a:pPr marL="914400" lvl="1" indent="-342900" rtl="0">
                  <a:spcBef>
                    <a:spcPts val="0"/>
                  </a:spcBef>
                  <a:spcAft>
                    <a:spcPts val="0"/>
                  </a:spcAft>
                  <a:buSzPts val="1800"/>
                  <a:buChar char="○"/>
                </a:pPr>
                <a:r>
                  <a:rPr lang="pt-BR" dirty="0">
                    <a:solidFill>
                      <a:schemeClr val="dk1"/>
                    </a:solidFill>
                    <a:latin typeface="Calibri"/>
                    <a:ea typeface="Calibri"/>
                    <a:cs typeface="Calibri"/>
                    <a:sym typeface="Calibri"/>
                  </a:rPr>
                  <a:t>Distribuição amostral - de um estimador - de todas as amostras possíveis de tamanho </a:t>
                </a:r>
                <a14:m>
                  <m:oMath xmlns:m="http://schemas.openxmlformats.org/officeDocument/2006/math">
                    <m:r>
                      <a:rPr lang="pt-BR" i="1" dirty="0" smtClean="0">
                        <a:solidFill>
                          <a:schemeClr val="dk1"/>
                        </a:solidFill>
                        <a:latin typeface="Cambria Math" panose="02040503050406030204" pitchFamily="18" charset="0"/>
                        <a:ea typeface="Calibri"/>
                        <a:cs typeface="Calibri"/>
                        <a:sym typeface="Calibri"/>
                      </a:rPr>
                      <m:t>𝑛</m:t>
                    </m:r>
                  </m:oMath>
                </a14:m>
                <a:r>
                  <a:rPr lang="pt-BR" dirty="0">
                    <a:solidFill>
                      <a:schemeClr val="dk1"/>
                    </a:solidFill>
                    <a:latin typeface="Calibri"/>
                    <a:ea typeface="Calibri"/>
                    <a:cs typeface="Calibri"/>
                    <a:sym typeface="Calibri"/>
                  </a:rPr>
                  <a:t> fixo de uma população. É induzido pelo esquema de amostragem. </a:t>
                </a:r>
                <a:br>
                  <a:rPr lang="pt-BR" dirty="0">
                    <a:solidFill>
                      <a:schemeClr val="dk1"/>
                    </a:solidFill>
                    <a:latin typeface="Calibri"/>
                    <a:ea typeface="Calibri"/>
                    <a:cs typeface="Calibri"/>
                    <a:sym typeface="Calibri"/>
                  </a:rPr>
                </a:br>
                <a:endParaRPr dirty="0">
                  <a:solidFill>
                    <a:schemeClr val="dk1"/>
                  </a:solidFill>
                  <a:latin typeface="Calibri"/>
                  <a:ea typeface="Calibri"/>
                  <a:cs typeface="Calibri"/>
                  <a:sym typeface="Calibri"/>
                </a:endParaRPr>
              </a:p>
              <a:p>
                <a:pPr lvl="0" rtl="0">
                  <a:spcBef>
                    <a:spcPts val="0"/>
                  </a:spcBef>
                  <a:spcAft>
                    <a:spcPts val="0"/>
                  </a:spcAft>
                  <a:buClr>
                    <a:schemeClr val="accent2"/>
                  </a:buClr>
                  <a:buSzPts val="1800"/>
                </a:pPr>
                <a:r>
                  <a:rPr lang="pt-BR" dirty="0">
                    <a:solidFill>
                      <a:schemeClr val="dk1"/>
                    </a:solidFill>
                    <a:latin typeface="Calibri"/>
                    <a:ea typeface="Calibri"/>
                    <a:cs typeface="Calibri"/>
                    <a:sym typeface="Calibri"/>
                  </a:rPr>
                  <a:t>É um </a:t>
                </a:r>
                <a:r>
                  <a:rPr lang="pt-BR" b="1" dirty="0">
                    <a:solidFill>
                      <a:schemeClr val="dk1"/>
                    </a:solidFill>
                    <a:latin typeface="Calibri"/>
                    <a:ea typeface="Calibri"/>
                    <a:cs typeface="Calibri"/>
                    <a:sym typeface="Calibri"/>
                  </a:rPr>
                  <a:t>conceito TEÓRICO</a:t>
                </a:r>
                <a:r>
                  <a:rPr lang="pt-BR" dirty="0">
                    <a:solidFill>
                      <a:schemeClr val="dk1"/>
                    </a:solidFill>
                    <a:latin typeface="Calibri"/>
                    <a:ea typeface="Calibri"/>
                    <a:cs typeface="Calibri"/>
                    <a:sym typeface="Calibri"/>
                  </a:rPr>
                  <a:t>: Para, por exemplo, construir a distribuição amostral de médias, seria necessário conhecer todos os indivíduos da população, com todos os valores da variável, e poder extrair </a:t>
                </a:r>
                <a:r>
                  <a:rPr lang="pt-BR" b="1" dirty="0">
                    <a:solidFill>
                      <a:schemeClr val="dk1"/>
                    </a:solidFill>
                    <a:latin typeface="Calibri"/>
                    <a:ea typeface="Calibri"/>
                    <a:cs typeface="Calibri"/>
                    <a:sym typeface="Calibri"/>
                  </a:rPr>
                  <a:t>TODAS</a:t>
                </a:r>
                <a:r>
                  <a:rPr lang="pt-BR" dirty="0">
                    <a:solidFill>
                      <a:schemeClr val="dk1"/>
                    </a:solidFill>
                    <a:latin typeface="Calibri"/>
                    <a:ea typeface="Calibri"/>
                    <a:cs typeface="Calibri"/>
                    <a:sym typeface="Calibri"/>
                  </a:rPr>
                  <a:t> as amostras possíveis. Isso é impossível. Para uma população de </a:t>
                </a:r>
                <a14:m>
                  <m:oMath xmlns:m="http://schemas.openxmlformats.org/officeDocument/2006/math">
                    <m:r>
                      <a:rPr lang="pt-BR" i="1" dirty="0" smtClean="0">
                        <a:solidFill>
                          <a:schemeClr val="dk1"/>
                        </a:solidFill>
                        <a:latin typeface="Cambria Math" panose="02040503050406030204" pitchFamily="18" charset="0"/>
                        <a:ea typeface="Calibri"/>
                        <a:cs typeface="Calibri"/>
                        <a:sym typeface="Calibri"/>
                      </a:rPr>
                      <m:t>𝑁</m:t>
                    </m:r>
                    <m:r>
                      <a:rPr lang="pt-BR" i="1" dirty="0" smtClean="0">
                        <a:solidFill>
                          <a:schemeClr val="dk1"/>
                        </a:solidFill>
                        <a:latin typeface="Cambria Math" panose="02040503050406030204" pitchFamily="18" charset="0"/>
                        <a:ea typeface="Calibri"/>
                        <a:cs typeface="Calibri"/>
                        <a:sym typeface="Calibri"/>
                      </a:rPr>
                      <m:t>=10.000</m:t>
                    </m:r>
                  </m:oMath>
                </a14:m>
                <a:r>
                  <a:rPr lang="pt-BR" dirty="0">
                    <a:solidFill>
                      <a:schemeClr val="dk1"/>
                    </a:solidFill>
                    <a:latin typeface="Calibri"/>
                    <a:ea typeface="Calibri"/>
                    <a:cs typeface="Calibri"/>
                    <a:sym typeface="Calibri"/>
                  </a:rPr>
                  <a:t>, há aproximadamente 6,5208E+241 amostras possíveis de tamanho 100 (sem reposição).</a:t>
                </a:r>
                <a:endParaRPr dirty="0">
                  <a:solidFill>
                    <a:schemeClr val="dk1"/>
                  </a:solidFill>
                  <a:latin typeface="Calibri"/>
                  <a:ea typeface="Calibri"/>
                  <a:cs typeface="Calibri"/>
                  <a:sym typeface="Calibri"/>
                </a:endParaRPr>
              </a:p>
            </p:txBody>
          </p:sp>
        </mc:Choice>
        <mc:Fallback xmlns="">
          <p:sp>
            <p:nvSpPr>
              <p:cNvPr id="1244" name="Shape 1244"/>
              <p:cNvSpPr txBox="1">
                <a:spLocks noRot="1" noChangeAspect="1" noMove="1" noResize="1" noEditPoints="1" noAdjustHandles="1" noChangeArrowheads="1" noChangeShapeType="1" noTextEdit="1"/>
              </p:cNvSpPr>
              <p:nvPr/>
            </p:nvSpPr>
            <p:spPr>
              <a:xfrm>
                <a:off x="447793" y="913284"/>
                <a:ext cx="8372679" cy="3958092"/>
              </a:xfrm>
              <a:prstGeom prst="rect">
                <a:avLst/>
              </a:prstGeom>
              <a:blipFill>
                <a:blip r:embed="rId4"/>
                <a:stretch>
                  <a:fillRect l="-454" t="-1923" r="-303"/>
                </a:stretch>
              </a:blipFill>
              <a:ln>
                <a:noFill/>
              </a:ln>
            </p:spPr>
            <p:txBody>
              <a:bodyPr/>
              <a:lstStyle/>
              <a:p>
                <a:r>
                  <a:rPr lang="pt-BR">
                    <a:noFill/>
                  </a:rPr>
                  <a:t> </a:t>
                </a:r>
              </a:p>
            </p:txBody>
          </p:sp>
        </mc:Fallback>
      </mc:AlternateContent>
      <p:sp>
        <p:nvSpPr>
          <p:cNvPr id="1245" name="Shape 1245"/>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sz="1600" dirty="0">
                <a:latin typeface="Calibri" panose="020F0502020204030204" pitchFamily="34" charset="0"/>
                <a:cs typeface="Calibri" panose="020F0502020204030204" pitchFamily="34" charset="0"/>
              </a:rPr>
              <a:t>ESTIMADORES E TIPOS DE ERROS</a:t>
            </a:r>
            <a:endParaRPr sz="1600" b="1" i="0" u="none" strike="noStrike" cap="none" dirty="0">
              <a:solidFill>
                <a:schemeClr val="dk1"/>
              </a:solidFill>
              <a:latin typeface="Calibri" panose="020F0502020204030204" pitchFamily="34" charset="0"/>
              <a:cs typeface="Calibri" panose="020F0502020204030204" pitchFamily="34" charset="0"/>
              <a:sym typeface="Raleway"/>
            </a:endParaRPr>
          </a:p>
        </p:txBody>
      </p:sp>
      <p:sp>
        <p:nvSpPr>
          <p:cNvPr id="1246" name="Shape 1246"/>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17</a:t>
            </a:fld>
            <a:endParaRPr sz="1200">
              <a:solidFill>
                <a:srgbClr val="888888"/>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250"/>
        <p:cNvGrpSpPr/>
        <p:nvPr/>
      </p:nvGrpSpPr>
      <p:grpSpPr>
        <a:xfrm>
          <a:off x="0" y="0"/>
          <a:ext cx="0" cy="0"/>
          <a:chOff x="0" y="0"/>
          <a:chExt cx="0" cy="0"/>
        </a:xfrm>
      </p:grpSpPr>
      <p:sp>
        <p:nvSpPr>
          <p:cNvPr id="1251" name="Shape 1251"/>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a:t>DISTRIBUIÇÕES AMOSTRAIS - INTUIÇÃO</a:t>
            </a:r>
            <a:endParaRPr sz="1400" b="1" i="0" u="none" strike="noStrike" cap="none">
              <a:solidFill>
                <a:schemeClr val="dk1"/>
              </a:solidFill>
              <a:latin typeface="Raleway"/>
              <a:ea typeface="Raleway"/>
              <a:cs typeface="Raleway"/>
              <a:sym typeface="Raleway"/>
            </a:endParaRPr>
          </a:p>
        </p:txBody>
      </p:sp>
      <p:sp>
        <p:nvSpPr>
          <p:cNvPr id="1252" name="Shape 125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18</a:t>
            </a:fld>
            <a:endParaRPr sz="1200">
              <a:solidFill>
                <a:srgbClr val="888888"/>
              </a:solidFill>
              <a:latin typeface="Calibri"/>
              <a:ea typeface="Calibri"/>
              <a:cs typeface="Calibri"/>
              <a:sym typeface="Calibri"/>
            </a:endParaRPr>
          </a:p>
        </p:txBody>
      </p:sp>
      <p:sp>
        <p:nvSpPr>
          <p:cNvPr id="1253" name="Shape 1253"/>
          <p:cNvSpPr txBox="1"/>
          <p:nvPr/>
        </p:nvSpPr>
        <p:spPr>
          <a:xfrm>
            <a:off x="322384" y="1955316"/>
            <a:ext cx="8574300" cy="2021418"/>
          </a:xfrm>
          <a:prstGeom prst="rect">
            <a:avLst/>
          </a:prstGeom>
          <a:noFill/>
          <a:ln>
            <a:noFill/>
          </a:ln>
        </p:spPr>
        <p:txBody>
          <a:bodyPr spcFirstLastPara="1" wrap="square" lIns="91425" tIns="91425" rIns="91425" bIns="91425" rtlCol="0" anchor="t" anchorCtr="0">
            <a:noAutofit/>
          </a:bodyPr>
          <a:lstStyle/>
          <a:p>
            <a:pPr marL="457200" lvl="0" indent="-355600" rtl="0">
              <a:lnSpc>
                <a:spcPct val="115000"/>
              </a:lnSpc>
              <a:spcBef>
                <a:spcPts val="0"/>
              </a:spcBef>
              <a:spcAft>
                <a:spcPts val="0"/>
              </a:spcAft>
              <a:buClr>
                <a:srgbClr val="D22544"/>
              </a:buClr>
              <a:buSzPts val="2000"/>
              <a:buFont typeface="Calibri"/>
              <a:buChar char="●"/>
            </a:pPr>
            <a:r>
              <a:rPr lang="pt-BR" dirty="0">
                <a:solidFill>
                  <a:schemeClr val="dk1"/>
                </a:solidFill>
                <a:latin typeface="Calibri"/>
                <a:ea typeface="Calibri"/>
                <a:cs typeface="Calibri"/>
                <a:sym typeface="Calibri"/>
              </a:rPr>
              <a:t>Imagine que tomemos como população as 1048 observações de </a:t>
            </a:r>
            <a:r>
              <a:rPr lang="pt-BR" u="sng" dirty="0">
                <a:solidFill>
                  <a:schemeClr val="hlink"/>
                </a:solidFill>
                <a:latin typeface="Calibri"/>
                <a:ea typeface="Calibri"/>
                <a:cs typeface="Calibri"/>
                <a:sym typeface="Calibri"/>
                <a:hlinkClick r:id="rId3"/>
              </a:rPr>
              <a:t>Klout</a:t>
            </a:r>
            <a:r>
              <a:rPr lang="pt-BR" dirty="0">
                <a:solidFill>
                  <a:schemeClr val="dk1"/>
                </a:solidFill>
                <a:latin typeface="Calibri"/>
                <a:ea typeface="Calibri"/>
                <a:cs typeface="Calibri"/>
                <a:sym typeface="Calibri"/>
              </a:rPr>
              <a:t> scores com as quais contamos. Ver dados em </a:t>
            </a:r>
            <a:r>
              <a:rPr lang="pt-BR" dirty="0" err="1">
                <a:solidFill>
                  <a:schemeClr val="dk1"/>
                </a:solidFill>
                <a:latin typeface="Calibri"/>
                <a:ea typeface="Calibri"/>
                <a:cs typeface="Calibri"/>
                <a:sym typeface="Calibri"/>
              </a:rPr>
              <a:t>Klout</a:t>
            </a:r>
            <a:r>
              <a:rPr lang="pt-BR" dirty="0">
                <a:solidFill>
                  <a:schemeClr val="dk1"/>
                </a:solidFill>
                <a:latin typeface="Calibri"/>
                <a:ea typeface="Calibri"/>
                <a:cs typeface="Calibri"/>
                <a:sym typeface="Calibri"/>
              </a:rPr>
              <a:t> </a:t>
            </a:r>
            <a:r>
              <a:rPr lang="pt-BR" dirty="0" err="1">
                <a:solidFill>
                  <a:schemeClr val="dk1"/>
                </a:solidFill>
                <a:latin typeface="Calibri"/>
                <a:ea typeface="Calibri"/>
                <a:cs typeface="Calibri"/>
                <a:sym typeface="Calibri"/>
              </a:rPr>
              <a:t>scores.xlsx</a:t>
            </a:r>
            <a:r>
              <a:rPr lang="pt-BR" dirty="0">
                <a:solidFill>
                  <a:schemeClr val="dk1"/>
                </a:solidFill>
                <a:latin typeface="Calibri"/>
                <a:ea typeface="Calibri"/>
                <a:cs typeface="Calibri"/>
                <a:sym typeface="Calibri"/>
              </a:rPr>
              <a:t> na pasta atribuída a esta aula. </a:t>
            </a:r>
            <a:endParaRPr dirty="0">
              <a:solidFill>
                <a:schemeClr val="dk1"/>
              </a:solidFill>
              <a:latin typeface="Calibri"/>
              <a:ea typeface="Calibri"/>
              <a:cs typeface="Calibri"/>
              <a:sym typeface="Calibri"/>
            </a:endParaRPr>
          </a:p>
          <a:p>
            <a:pPr marL="914400" lvl="1" indent="-342900" rtl="0">
              <a:lnSpc>
                <a:spcPct val="115000"/>
              </a:lnSpc>
              <a:spcBef>
                <a:spcPts val="0"/>
              </a:spcBef>
              <a:spcAft>
                <a:spcPts val="0"/>
              </a:spcAft>
              <a:buClr>
                <a:srgbClr val="B53232"/>
              </a:buClr>
              <a:buSzPts val="1800"/>
              <a:buFont typeface="Calibri"/>
              <a:buChar char="○"/>
            </a:pPr>
            <a:r>
              <a:rPr lang="pt-BR" dirty="0">
                <a:solidFill>
                  <a:schemeClr val="dk1"/>
                </a:solidFill>
                <a:latin typeface="Calibri"/>
                <a:ea typeface="Calibri"/>
                <a:cs typeface="Calibri"/>
                <a:sym typeface="Calibri"/>
              </a:rPr>
              <a:t>Obtemos uma amostra de tamanho 5 e calculamos a média. Repetimos este passo 1000 vezes para fazer um histograma das médias. </a:t>
            </a:r>
            <a:endParaRPr dirty="0">
              <a:solidFill>
                <a:schemeClr val="dk1"/>
              </a:solidFill>
              <a:latin typeface="Calibri"/>
              <a:ea typeface="Calibri"/>
              <a:cs typeface="Calibri"/>
              <a:sym typeface="Calibri"/>
            </a:endParaRPr>
          </a:p>
          <a:p>
            <a:pPr marL="914400" lvl="1" indent="-342900" rtl="0">
              <a:lnSpc>
                <a:spcPct val="115000"/>
              </a:lnSpc>
              <a:spcBef>
                <a:spcPts val="0"/>
              </a:spcBef>
              <a:spcAft>
                <a:spcPts val="0"/>
              </a:spcAft>
              <a:buClr>
                <a:schemeClr val="dk1"/>
              </a:buClr>
              <a:buSzPts val="1800"/>
              <a:buFont typeface="Calibri"/>
              <a:buChar char="○"/>
            </a:pPr>
            <a:r>
              <a:rPr lang="pt-BR" dirty="0">
                <a:solidFill>
                  <a:schemeClr val="dk1"/>
                </a:solidFill>
                <a:latin typeface="Calibri"/>
                <a:ea typeface="Calibri"/>
                <a:cs typeface="Calibri"/>
                <a:sym typeface="Calibri"/>
              </a:rPr>
              <a:t>Obtemos uma amostra de tamanho 10 e calculamos a média. Repetimos este passo 1000 vezes.</a:t>
            </a:r>
            <a:endParaRPr dirty="0">
              <a:solidFill>
                <a:schemeClr val="dk1"/>
              </a:solidFill>
              <a:latin typeface="Calibri"/>
              <a:ea typeface="Calibri"/>
              <a:cs typeface="Calibri"/>
              <a:sym typeface="Calibri"/>
            </a:endParaRPr>
          </a:p>
          <a:p>
            <a:pPr marL="914400" lvl="1" indent="-342900" rtl="0">
              <a:lnSpc>
                <a:spcPct val="115000"/>
              </a:lnSpc>
              <a:spcBef>
                <a:spcPts val="0"/>
              </a:spcBef>
              <a:spcAft>
                <a:spcPts val="0"/>
              </a:spcAft>
              <a:buClr>
                <a:schemeClr val="dk1"/>
              </a:buClr>
              <a:buSzPts val="1800"/>
              <a:buFont typeface="Calibri"/>
              <a:buChar char="○"/>
            </a:pPr>
            <a:r>
              <a:rPr lang="pt-BR" dirty="0">
                <a:solidFill>
                  <a:schemeClr val="dk1"/>
                </a:solidFill>
                <a:latin typeface="Calibri"/>
                <a:ea typeface="Calibri"/>
                <a:cs typeface="Calibri"/>
                <a:sym typeface="Calibri"/>
              </a:rPr>
              <a:t>Obtemos uma amostra de tamanho 100 e calculamos a média. Repetimos este passo 1000 vezes.</a:t>
            </a:r>
            <a:endParaRPr dirty="0">
              <a:solidFill>
                <a:schemeClr val="dk1"/>
              </a:solidFill>
              <a:latin typeface="Calibri"/>
              <a:ea typeface="Calibri"/>
              <a:cs typeface="Calibri"/>
              <a:sym typeface="Calibri"/>
            </a:endParaRPr>
          </a:p>
          <a:p>
            <a:pPr marL="914400" lvl="1" indent="-342900" rtl="0">
              <a:lnSpc>
                <a:spcPct val="115000"/>
              </a:lnSpc>
              <a:spcBef>
                <a:spcPts val="0"/>
              </a:spcBef>
              <a:spcAft>
                <a:spcPts val="0"/>
              </a:spcAft>
              <a:buClr>
                <a:schemeClr val="dk1"/>
              </a:buClr>
              <a:buSzPts val="1800"/>
              <a:buFont typeface="Calibri"/>
              <a:buChar char="○"/>
            </a:pPr>
            <a:r>
              <a:rPr lang="pt-BR" dirty="0">
                <a:solidFill>
                  <a:schemeClr val="dk1"/>
                </a:solidFill>
                <a:latin typeface="Calibri"/>
                <a:ea typeface="Calibri"/>
                <a:cs typeface="Calibri"/>
                <a:sym typeface="Calibri"/>
              </a:rPr>
              <a:t>O que é observado sobre o histograma da média à medida que aumentamos o tamanho amostral?</a:t>
            </a:r>
            <a:endParaRPr dirty="0"/>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257"/>
        <p:cNvGrpSpPr/>
        <p:nvPr/>
      </p:nvGrpSpPr>
      <p:grpSpPr>
        <a:xfrm>
          <a:off x="0" y="0"/>
          <a:ext cx="0" cy="0"/>
          <a:chOff x="0" y="0"/>
          <a:chExt cx="0" cy="0"/>
        </a:xfrm>
      </p:grpSpPr>
      <p:sp>
        <p:nvSpPr>
          <p:cNvPr id="1258" name="Shape 1258"/>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lvl="0" indent="0" rtl="0">
              <a:spcBef>
                <a:spcPts val="0"/>
              </a:spcBef>
              <a:spcAft>
                <a:spcPts val="0"/>
              </a:spcAft>
              <a:buClr>
                <a:schemeClr val="dk1"/>
              </a:buClr>
              <a:buFont typeface="Raleway"/>
              <a:buNone/>
            </a:pPr>
            <a:r>
              <a:rPr lang="pt-BR"/>
              <a:t>DISTRIBUIÇÕES AMOSTRAIS - INTUIÇÃO</a:t>
            </a:r>
            <a:endParaRPr/>
          </a:p>
        </p:txBody>
      </p:sp>
      <p:sp>
        <p:nvSpPr>
          <p:cNvPr id="1259" name="Shape 125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19</a:t>
            </a:fld>
            <a:endParaRPr sz="1200">
              <a:solidFill>
                <a:srgbClr val="888888"/>
              </a:solidFill>
              <a:latin typeface="Calibri"/>
              <a:ea typeface="Calibri"/>
              <a:cs typeface="Calibri"/>
              <a:sym typeface="Calibri"/>
            </a:endParaRPr>
          </a:p>
        </p:txBody>
      </p:sp>
      <p:sp>
        <p:nvSpPr>
          <p:cNvPr id="1260" name="Shape 1260"/>
          <p:cNvSpPr txBox="1"/>
          <p:nvPr/>
        </p:nvSpPr>
        <p:spPr>
          <a:xfrm>
            <a:off x="322384" y="582825"/>
            <a:ext cx="8574300" cy="4766400"/>
          </a:xfrm>
          <a:prstGeom prst="rect">
            <a:avLst/>
          </a:prstGeom>
          <a:noFill/>
          <a:ln>
            <a:noFill/>
          </a:ln>
        </p:spPr>
        <p:txBody>
          <a:bodyPr spcFirstLastPara="1" wrap="square" lIns="91425" tIns="91425" rIns="91425" bIns="91425" rtlCol="0" anchor="t" anchorCtr="0">
            <a:noAutofit/>
          </a:bodyPr>
          <a:lstStyle/>
          <a:p>
            <a:pPr marL="457200" lvl="0" indent="-355600" rtl="0">
              <a:lnSpc>
                <a:spcPct val="115000"/>
              </a:lnSpc>
              <a:spcBef>
                <a:spcPts val="0"/>
              </a:spcBef>
              <a:spcAft>
                <a:spcPts val="0"/>
              </a:spcAft>
              <a:buClr>
                <a:srgbClr val="D22544"/>
              </a:buClr>
              <a:buSzPts val="2000"/>
              <a:buFont typeface="Calibri"/>
              <a:buChar char="●"/>
            </a:pPr>
            <a:r>
              <a:rPr lang="pt-BR" sz="2000">
                <a:solidFill>
                  <a:schemeClr val="dk1"/>
                </a:solidFill>
                <a:latin typeface="Calibri"/>
                <a:ea typeface="Calibri"/>
                <a:cs typeface="Calibri"/>
                <a:sym typeface="Calibri"/>
              </a:rPr>
              <a:t>Imagine que nos interessa estudar a distribuição dos Klout scores. A população completa tem um histograma como o da imagem, como mostrado pelo seu criador. </a:t>
            </a:r>
            <a:endParaRPr sz="2000" dirty="0">
              <a:solidFill>
                <a:schemeClr val="dk1"/>
              </a:solidFill>
              <a:latin typeface="Calibri"/>
              <a:ea typeface="Calibri"/>
              <a:cs typeface="Calibri"/>
              <a:sym typeface="Calibri"/>
            </a:endParaRPr>
          </a:p>
          <a:p>
            <a:pPr marL="914400" lvl="1" indent="-342900" rtl="0">
              <a:lnSpc>
                <a:spcPct val="115000"/>
              </a:lnSpc>
              <a:spcBef>
                <a:spcPts val="0"/>
              </a:spcBef>
              <a:spcAft>
                <a:spcPts val="0"/>
              </a:spcAft>
              <a:buClr>
                <a:srgbClr val="B53232"/>
              </a:buClr>
              <a:buSzPts val="1800"/>
              <a:buFont typeface="Calibri"/>
              <a:buChar char="○"/>
            </a:pPr>
            <a:r>
              <a:rPr lang="pt-BR" sz="1800">
                <a:solidFill>
                  <a:schemeClr val="dk1"/>
                </a:solidFill>
                <a:latin typeface="Calibri"/>
                <a:ea typeface="Calibri"/>
                <a:cs typeface="Calibri"/>
                <a:sym typeface="Calibri"/>
              </a:rPr>
              <a:t>O que é observado sobre esta distribuição? Por que seria bimodal?</a:t>
            </a:r>
            <a:endParaRPr sz="1800" dirty="0">
              <a:solidFill>
                <a:schemeClr val="dk1"/>
              </a:solidFill>
              <a:latin typeface="Calibri"/>
              <a:ea typeface="Calibri"/>
              <a:cs typeface="Calibri"/>
              <a:sym typeface="Calibri"/>
            </a:endParaRPr>
          </a:p>
          <a:p>
            <a:pPr marL="457200" lvl="0" indent="0" rtl="0">
              <a:lnSpc>
                <a:spcPct val="115000"/>
              </a:lnSpc>
              <a:spcBef>
                <a:spcPts val="0"/>
              </a:spcBef>
              <a:spcAft>
                <a:spcPts val="0"/>
              </a:spcAft>
              <a:buNone/>
            </a:pPr>
            <a:endParaRPr sz="2000" dirty="0">
              <a:solidFill>
                <a:schemeClr val="dk1"/>
              </a:solidFill>
              <a:latin typeface="Calibri"/>
              <a:ea typeface="Calibri"/>
              <a:cs typeface="Calibri"/>
              <a:sym typeface="Calibri"/>
            </a:endParaRPr>
          </a:p>
          <a:p>
            <a:pPr marL="457200" lvl="0" indent="0" rtl="0">
              <a:lnSpc>
                <a:spcPct val="115000"/>
              </a:lnSpc>
              <a:spcBef>
                <a:spcPts val="0"/>
              </a:spcBef>
              <a:spcAft>
                <a:spcPts val="0"/>
              </a:spcAft>
              <a:buNone/>
            </a:pPr>
            <a:endParaRPr dirty="0"/>
          </a:p>
        </p:txBody>
      </p:sp>
      <p:pic>
        <p:nvPicPr>
          <p:cNvPr id="1261" name="Shape 1261"/>
          <p:cNvPicPr preferRelativeResize="0"/>
          <p:nvPr/>
        </p:nvPicPr>
        <p:blipFill>
          <a:blip r:embed="rId3">
            <a:alphaModFix/>
          </a:blip>
          <a:stretch>
            <a:fillRect/>
          </a:stretch>
        </p:blipFill>
        <p:spPr>
          <a:xfrm>
            <a:off x="1169600" y="2072475"/>
            <a:ext cx="6348600" cy="3176225"/>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Shape 1127"/>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a:t>OBJETIVOS DA AULA</a:t>
            </a:r>
            <a:endParaRPr sz="1400" b="1" i="0" u="none" strike="noStrike" cap="none">
              <a:solidFill>
                <a:schemeClr val="dk1"/>
              </a:solidFill>
              <a:latin typeface="Raleway"/>
              <a:ea typeface="Raleway"/>
              <a:cs typeface="Raleway"/>
              <a:sym typeface="Raleway"/>
            </a:endParaRPr>
          </a:p>
        </p:txBody>
      </p:sp>
      <p:sp>
        <p:nvSpPr>
          <p:cNvPr id="1128" name="Shape 1128"/>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a:t>
            </a:fld>
            <a:endParaRPr sz="1200">
              <a:solidFill>
                <a:srgbClr val="888888"/>
              </a:solidFill>
              <a:latin typeface="Calibri"/>
              <a:ea typeface="Calibri"/>
              <a:cs typeface="Calibri"/>
              <a:sym typeface="Calibri"/>
            </a:endParaRPr>
          </a:p>
        </p:txBody>
      </p:sp>
      <p:sp>
        <p:nvSpPr>
          <p:cNvPr id="1129" name="Shape 1129"/>
          <p:cNvSpPr/>
          <p:nvPr/>
        </p:nvSpPr>
        <p:spPr>
          <a:xfrm>
            <a:off x="782919" y="1354869"/>
            <a:ext cx="498900" cy="4989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r>
              <a:rPr lang="pt-BR" sz="1400">
                <a:solidFill>
                  <a:schemeClr val="dk1"/>
                </a:solidFill>
                <a:latin typeface="Calibri"/>
                <a:ea typeface="Calibri"/>
                <a:cs typeface="Calibri"/>
                <a:sym typeface="Calibri"/>
              </a:rPr>
              <a:t>1</a:t>
            </a:r>
            <a:endParaRPr/>
          </a:p>
        </p:txBody>
      </p:sp>
      <p:sp>
        <p:nvSpPr>
          <p:cNvPr id="1130" name="Shape 1130"/>
          <p:cNvSpPr/>
          <p:nvPr/>
        </p:nvSpPr>
        <p:spPr>
          <a:xfrm>
            <a:off x="1365675" y="1431375"/>
            <a:ext cx="4248600" cy="2538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Clr>
                <a:schemeClr val="dk1"/>
              </a:buClr>
              <a:buSzPts val="1100"/>
              <a:buFont typeface="Arial"/>
              <a:buNone/>
            </a:pPr>
            <a:r>
              <a:rPr lang="pt-BR" b="1">
                <a:solidFill>
                  <a:schemeClr val="dk1"/>
                </a:solidFill>
                <a:latin typeface="Raleway"/>
                <a:ea typeface="Raleway"/>
                <a:cs typeface="Raleway"/>
                <a:sym typeface="Raleway"/>
              </a:rPr>
              <a:t>Definir os termos população-amostra; parâmetro-estimador</a:t>
            </a:r>
            <a:endParaRPr b="1">
              <a:solidFill>
                <a:schemeClr val="dk1"/>
              </a:solidFill>
              <a:latin typeface="Raleway"/>
              <a:ea typeface="Raleway"/>
              <a:cs typeface="Raleway"/>
              <a:sym typeface="Raleway"/>
            </a:endParaRPr>
          </a:p>
          <a:p>
            <a:pPr marL="0" marR="0" lvl="0" indent="0" algn="l" rtl="0">
              <a:spcBef>
                <a:spcPts val="0"/>
              </a:spcBef>
              <a:spcAft>
                <a:spcPts val="0"/>
              </a:spcAft>
              <a:buClr>
                <a:schemeClr val="dk1"/>
              </a:buClr>
              <a:buSzPts val="1100"/>
              <a:buFont typeface="Arial"/>
              <a:buNone/>
            </a:pPr>
            <a:endParaRPr sz="1000" b="1">
              <a:solidFill>
                <a:schemeClr val="dk1"/>
              </a:solidFill>
              <a:latin typeface="Raleway"/>
              <a:ea typeface="Raleway"/>
              <a:cs typeface="Raleway"/>
              <a:sym typeface="Raleway"/>
            </a:endParaRPr>
          </a:p>
          <a:p>
            <a:pPr marL="0" marR="0" lvl="0" indent="0" algn="l" rtl="0">
              <a:spcBef>
                <a:spcPts val="0"/>
              </a:spcBef>
              <a:spcAft>
                <a:spcPts val="0"/>
              </a:spcAft>
              <a:buNone/>
            </a:pPr>
            <a:endParaRPr sz="1000" b="1">
              <a:solidFill>
                <a:schemeClr val="dk1"/>
              </a:solidFill>
              <a:latin typeface="Raleway"/>
              <a:ea typeface="Raleway"/>
              <a:cs typeface="Raleway"/>
              <a:sym typeface="Raleway"/>
            </a:endParaRPr>
          </a:p>
        </p:txBody>
      </p:sp>
      <p:sp>
        <p:nvSpPr>
          <p:cNvPr id="1131" name="Shape 1131"/>
          <p:cNvSpPr/>
          <p:nvPr/>
        </p:nvSpPr>
        <p:spPr>
          <a:xfrm>
            <a:off x="782919" y="2227916"/>
            <a:ext cx="498900" cy="498900"/>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r>
              <a:rPr lang="pt-BR" sz="1400">
                <a:solidFill>
                  <a:schemeClr val="dk1"/>
                </a:solidFill>
                <a:latin typeface="Calibri"/>
                <a:ea typeface="Calibri"/>
                <a:cs typeface="Calibri"/>
                <a:sym typeface="Calibri"/>
              </a:rPr>
              <a:t>2</a:t>
            </a:r>
            <a:endParaRPr/>
          </a:p>
        </p:txBody>
      </p:sp>
      <p:sp>
        <p:nvSpPr>
          <p:cNvPr id="1132" name="Shape 1132"/>
          <p:cNvSpPr/>
          <p:nvPr/>
        </p:nvSpPr>
        <p:spPr>
          <a:xfrm>
            <a:off x="1365675" y="2289300"/>
            <a:ext cx="4326900" cy="4989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Clr>
                <a:schemeClr val="dk1"/>
              </a:buClr>
              <a:buSzPts val="1100"/>
              <a:buFont typeface="Arial"/>
              <a:buNone/>
            </a:pPr>
            <a:r>
              <a:rPr lang="pt-BR" b="1">
                <a:solidFill>
                  <a:schemeClr val="dk1"/>
                </a:solidFill>
                <a:latin typeface="Raleway"/>
                <a:ea typeface="Raleway"/>
                <a:cs typeface="Raleway"/>
                <a:sym typeface="Raleway"/>
              </a:rPr>
              <a:t>Compreender o conceito de amostragem e de distribuição amostral </a:t>
            </a:r>
            <a:endParaRPr sz="1000" b="1">
              <a:solidFill>
                <a:schemeClr val="dk1"/>
              </a:solidFill>
              <a:latin typeface="Raleway"/>
              <a:ea typeface="Raleway"/>
              <a:cs typeface="Raleway"/>
              <a:sym typeface="Raleway"/>
            </a:endParaRPr>
          </a:p>
        </p:txBody>
      </p:sp>
      <p:sp>
        <p:nvSpPr>
          <p:cNvPr id="1133" name="Shape 1133"/>
          <p:cNvSpPr/>
          <p:nvPr/>
        </p:nvSpPr>
        <p:spPr>
          <a:xfrm>
            <a:off x="782919" y="3100963"/>
            <a:ext cx="498900" cy="498900"/>
          </a:xfrm>
          <a:prstGeom prst="ellipse">
            <a:avLst/>
          </a:prstGeom>
          <a:noFill/>
          <a:ln w="9525" cap="flat" cmpd="sng">
            <a:solidFill>
              <a:schemeClr val="accent3"/>
            </a:solidFill>
            <a:prstDash val="solid"/>
            <a:round/>
            <a:headEnd type="none" w="sm" len="sm"/>
            <a:tailEnd type="none" w="sm" len="sm"/>
          </a:ln>
        </p:spPr>
        <p:txBody>
          <a:bodyPr spcFirstLastPara="1" wrap="square" lIns="91425" tIns="45700" rIns="91425" bIns="45700" rtlCol="0" anchor="ctr" anchorCtr="0">
            <a:noAutofit/>
          </a:bodyPr>
          <a:lstStyle/>
          <a:p>
            <a:pPr marL="0" marR="0" lvl="0" indent="0" algn="ctr" rtl="0">
              <a:spcBef>
                <a:spcPts val="0"/>
              </a:spcBef>
              <a:spcAft>
                <a:spcPts val="0"/>
              </a:spcAft>
              <a:buNone/>
            </a:pPr>
            <a:r>
              <a:rPr lang="pt-BR" sz="1400">
                <a:solidFill>
                  <a:schemeClr val="dk1"/>
                </a:solidFill>
                <a:latin typeface="Calibri"/>
                <a:ea typeface="Calibri"/>
                <a:cs typeface="Calibri"/>
                <a:sym typeface="Calibri"/>
              </a:rPr>
              <a:t>3</a:t>
            </a:r>
            <a:endParaRPr/>
          </a:p>
        </p:txBody>
      </p:sp>
      <p:sp>
        <p:nvSpPr>
          <p:cNvPr id="1134" name="Shape 1134"/>
          <p:cNvSpPr/>
          <p:nvPr/>
        </p:nvSpPr>
        <p:spPr>
          <a:xfrm>
            <a:off x="1365674" y="3177525"/>
            <a:ext cx="4502469" cy="253800"/>
          </a:xfrm>
          <a:prstGeom prst="rect">
            <a:avLst/>
          </a:prstGeom>
          <a:noFill/>
          <a:ln>
            <a:noFill/>
          </a:ln>
        </p:spPr>
        <p:txBody>
          <a:bodyPr spcFirstLastPara="1" wrap="square" lIns="91425" tIns="45700" rIns="91425" bIns="45700" rtlCol="0" anchor="t" anchorCtr="0">
            <a:noAutofit/>
          </a:bodyPr>
          <a:lstStyle/>
          <a:p>
            <a:pPr marL="0" marR="0" lvl="0" indent="0" algn="l" rtl="0">
              <a:spcBef>
                <a:spcPts val="0"/>
              </a:spcBef>
              <a:spcAft>
                <a:spcPts val="0"/>
              </a:spcAft>
              <a:buClr>
                <a:schemeClr val="dk1"/>
              </a:buClr>
              <a:buSzPts val="1100"/>
              <a:buFont typeface="Arial"/>
              <a:buNone/>
            </a:pPr>
            <a:r>
              <a:rPr lang="pt-BR" b="1" dirty="0">
                <a:solidFill>
                  <a:schemeClr val="dk1"/>
                </a:solidFill>
                <a:latin typeface="Raleway"/>
                <a:ea typeface="Raleway"/>
                <a:cs typeface="Raleway"/>
                <a:sym typeface="Raleway"/>
              </a:rPr>
              <a:t>Calcular estimativas pontuais e por intervalos de confiança sob amostragem aleatória simples</a:t>
            </a:r>
            <a:endParaRPr b="1" dirty="0">
              <a:solidFill>
                <a:schemeClr val="dk1"/>
              </a:solidFill>
              <a:latin typeface="Raleway"/>
              <a:ea typeface="Raleway"/>
              <a:cs typeface="Raleway"/>
              <a:sym typeface="Raleway"/>
            </a:endParaRPr>
          </a:p>
          <a:p>
            <a:pPr marL="0" marR="0" lvl="0" indent="0" algn="l" rtl="0">
              <a:spcBef>
                <a:spcPts val="0"/>
              </a:spcBef>
              <a:spcAft>
                <a:spcPts val="0"/>
              </a:spcAft>
              <a:buClr>
                <a:schemeClr val="dk1"/>
              </a:buClr>
              <a:buSzPts val="1100"/>
              <a:buFont typeface="Arial"/>
              <a:buNone/>
            </a:pPr>
            <a:endParaRPr sz="1000" b="1" dirty="0">
              <a:solidFill>
                <a:schemeClr val="dk1"/>
              </a:solidFill>
              <a:latin typeface="Raleway"/>
              <a:ea typeface="Raleway"/>
              <a:cs typeface="Raleway"/>
              <a:sym typeface="Raleway"/>
            </a:endParaRPr>
          </a:p>
          <a:p>
            <a:pPr marL="0" marR="0" lvl="0" indent="0" algn="l" rtl="0">
              <a:spcBef>
                <a:spcPts val="0"/>
              </a:spcBef>
              <a:spcAft>
                <a:spcPts val="0"/>
              </a:spcAft>
              <a:buNone/>
            </a:pPr>
            <a:endParaRPr sz="1000" b="1" dirty="0">
              <a:solidFill>
                <a:schemeClr val="dk1"/>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265"/>
        <p:cNvGrpSpPr/>
        <p:nvPr/>
      </p:nvGrpSpPr>
      <p:grpSpPr>
        <a:xfrm>
          <a:off x="0" y="0"/>
          <a:ext cx="0" cy="0"/>
          <a:chOff x="0" y="0"/>
          <a:chExt cx="0" cy="0"/>
        </a:xfrm>
      </p:grpSpPr>
      <p:sp>
        <p:nvSpPr>
          <p:cNvPr id="1266" name="Shape 1266"/>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lvl="0" indent="0" rtl="0">
              <a:spcBef>
                <a:spcPts val="0"/>
              </a:spcBef>
              <a:spcAft>
                <a:spcPts val="0"/>
              </a:spcAft>
              <a:buClr>
                <a:schemeClr val="dk1"/>
              </a:buClr>
              <a:buFont typeface="Raleway"/>
              <a:buNone/>
            </a:pPr>
            <a:r>
              <a:rPr lang="pt-BR"/>
              <a:t>DISTRIBUIÇÕES AMOSTRAIS - INTUIÇÃO</a:t>
            </a:r>
            <a:endParaRPr/>
          </a:p>
        </p:txBody>
      </p:sp>
      <p:sp>
        <p:nvSpPr>
          <p:cNvPr id="1267" name="Shape 126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20</a:t>
            </a:fld>
            <a:endParaRPr sz="1200">
              <a:solidFill>
                <a:srgbClr val="888888"/>
              </a:solidFill>
              <a:latin typeface="Calibri"/>
              <a:ea typeface="Calibri"/>
              <a:cs typeface="Calibri"/>
              <a:sym typeface="Calibri"/>
            </a:endParaRPr>
          </a:p>
        </p:txBody>
      </p:sp>
      <p:sp>
        <p:nvSpPr>
          <p:cNvPr id="1268" name="Shape 1268"/>
          <p:cNvSpPr txBox="1"/>
          <p:nvPr/>
        </p:nvSpPr>
        <p:spPr>
          <a:xfrm>
            <a:off x="322384" y="887625"/>
            <a:ext cx="8574300" cy="4766400"/>
          </a:xfrm>
          <a:prstGeom prst="rect">
            <a:avLst/>
          </a:prstGeom>
          <a:noFill/>
          <a:ln>
            <a:noFill/>
          </a:ln>
        </p:spPr>
        <p:txBody>
          <a:bodyPr spcFirstLastPara="1" wrap="square" lIns="91425" tIns="91425" rIns="91425" bIns="91425" rtlCol="0" anchor="t" anchorCtr="0">
            <a:noAutofit/>
          </a:bodyPr>
          <a:lstStyle/>
          <a:p>
            <a:pPr marL="457200" lvl="0" indent="-355600" rtl="0">
              <a:lnSpc>
                <a:spcPct val="115000"/>
              </a:lnSpc>
              <a:spcBef>
                <a:spcPts val="0"/>
              </a:spcBef>
              <a:spcAft>
                <a:spcPts val="0"/>
              </a:spcAft>
              <a:buClr>
                <a:srgbClr val="D22544"/>
              </a:buClr>
              <a:buSzPts val="2000"/>
              <a:buFont typeface="Calibri"/>
              <a:buChar char="●"/>
            </a:pPr>
            <a:r>
              <a:rPr lang="pt-BR" sz="2000">
                <a:solidFill>
                  <a:schemeClr val="dk1"/>
                </a:solidFill>
                <a:latin typeface="Calibri"/>
                <a:ea typeface="Calibri"/>
                <a:cs typeface="Calibri"/>
                <a:sym typeface="Calibri"/>
              </a:rPr>
              <a:t>Imagine que tomemos como população as 1048 observações de Klout scores. </a:t>
            </a:r>
            <a:endParaRPr sz="2000">
              <a:solidFill>
                <a:schemeClr val="dk1"/>
              </a:solidFill>
              <a:latin typeface="Calibri"/>
              <a:ea typeface="Calibri"/>
              <a:cs typeface="Calibri"/>
              <a:sym typeface="Calibri"/>
            </a:endParaRPr>
          </a:p>
          <a:p>
            <a:pPr marL="914400" lvl="1" indent="-342900" rtl="0">
              <a:lnSpc>
                <a:spcPct val="115000"/>
              </a:lnSpc>
              <a:spcBef>
                <a:spcPts val="0"/>
              </a:spcBef>
              <a:spcAft>
                <a:spcPts val="0"/>
              </a:spcAft>
              <a:buClr>
                <a:schemeClr val="dk1"/>
              </a:buClr>
              <a:buSzPts val="1800"/>
              <a:buFont typeface="Calibri"/>
              <a:buChar char="○"/>
            </a:pPr>
            <a:r>
              <a:rPr lang="pt-BR" sz="1800">
                <a:solidFill>
                  <a:schemeClr val="dk1"/>
                </a:solidFill>
                <a:latin typeface="Calibri"/>
                <a:ea typeface="Calibri"/>
                <a:cs typeface="Calibri"/>
                <a:sym typeface="Calibri"/>
              </a:rPr>
              <a:t>Intuição. A média é a soma das variáveis aleatórias divididas pelo tamanho amostral. Nesse caso, cada Klout score da amostra é uma variável aleatória, pois não é sabido se determinada observação estará na amostra ou não. </a:t>
            </a:r>
            <a:endParaRPr sz="1800">
              <a:solidFill>
                <a:schemeClr val="dk1"/>
              </a:solidFill>
              <a:latin typeface="Calibri"/>
              <a:ea typeface="Calibri"/>
              <a:cs typeface="Calibri"/>
              <a:sym typeface="Calibri"/>
            </a:endParaRPr>
          </a:p>
          <a:p>
            <a:pPr marL="457200" lvl="0" indent="0" rtl="0">
              <a:lnSpc>
                <a:spcPct val="115000"/>
              </a:lnSpc>
              <a:spcBef>
                <a:spcPts val="0"/>
              </a:spcBef>
              <a:spcAft>
                <a:spcPts val="0"/>
              </a:spcAft>
              <a:buNone/>
            </a:pPr>
            <a:endParaRPr sz="1800">
              <a:solidFill>
                <a:schemeClr val="dk1"/>
              </a:solidFill>
              <a:latin typeface="Calibri"/>
              <a:ea typeface="Calibri"/>
              <a:cs typeface="Calibri"/>
              <a:sym typeface="Calibri"/>
            </a:endParaRPr>
          </a:p>
          <a:p>
            <a:pPr marL="914400" lvl="1" indent="-342900" rtl="0">
              <a:lnSpc>
                <a:spcPct val="115000"/>
              </a:lnSpc>
              <a:spcBef>
                <a:spcPts val="0"/>
              </a:spcBef>
              <a:spcAft>
                <a:spcPts val="0"/>
              </a:spcAft>
              <a:buClr>
                <a:schemeClr val="dk1"/>
              </a:buClr>
              <a:buSzPts val="1800"/>
              <a:buFont typeface="Calibri"/>
              <a:buChar char="○"/>
            </a:pPr>
            <a:r>
              <a:rPr lang="pt-BR" sz="1800">
                <a:solidFill>
                  <a:schemeClr val="dk1"/>
                </a:solidFill>
                <a:latin typeface="Calibri"/>
                <a:ea typeface="Calibri"/>
                <a:cs typeface="Calibri"/>
                <a:sym typeface="Calibri"/>
              </a:rPr>
              <a:t>Ao adicionar variáveis aleatórias, os valores extremos dessa soma tornam-se menos frequentes. Isso faz com que a distribuição (histograma) tenha uma forma triangular e mais simétrica. </a:t>
            </a:r>
            <a:endParaRPr sz="1800">
              <a:solidFill>
                <a:schemeClr val="dk1"/>
              </a:solidFill>
              <a:latin typeface="Calibri"/>
              <a:ea typeface="Calibri"/>
              <a:cs typeface="Calibri"/>
              <a:sym typeface="Calibri"/>
            </a:endParaRPr>
          </a:p>
          <a:p>
            <a:pPr marL="457200" lvl="0" indent="0" rtl="0">
              <a:lnSpc>
                <a:spcPct val="115000"/>
              </a:lnSpc>
              <a:spcBef>
                <a:spcPts val="0"/>
              </a:spcBef>
              <a:spcAft>
                <a:spcPts val="0"/>
              </a:spcAft>
              <a:buNone/>
            </a:pPr>
            <a:endParaRPr sz="2000">
              <a:solidFill>
                <a:schemeClr val="dk1"/>
              </a:solidFill>
              <a:latin typeface="Calibri"/>
              <a:ea typeface="Calibri"/>
              <a:cs typeface="Calibri"/>
              <a:sym typeface="Calibri"/>
            </a:endParaRPr>
          </a:p>
          <a:p>
            <a:pPr marL="457200" lvl="0" indent="0" rtl="0">
              <a:lnSpc>
                <a:spcPct val="115000"/>
              </a:lnSpc>
              <a:spcBef>
                <a:spcPts val="0"/>
              </a:spcBef>
              <a:spcAft>
                <a:spcPts val="0"/>
              </a:spcAft>
              <a:buNone/>
            </a:pPr>
            <a:endParaRPr sz="2000">
              <a:solidFill>
                <a:schemeClr val="dk1"/>
              </a:solidFill>
              <a:latin typeface="Calibri"/>
              <a:ea typeface="Calibri"/>
              <a:cs typeface="Calibri"/>
              <a:sym typeface="Calibri"/>
            </a:endParaRP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Shape 1273"/>
          <p:cNvSpPr/>
          <p:nvPr/>
        </p:nvSpPr>
        <p:spPr>
          <a:xfrm>
            <a:off x="0" y="0"/>
            <a:ext cx="9144000" cy="5715000"/>
          </a:xfrm>
          <a:prstGeom prst="rect">
            <a:avLst/>
          </a:prstGeom>
          <a:solidFill>
            <a:srgbClr val="D8D8D8"/>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4" name="Shape 1274"/>
          <p:cNvSpPr/>
          <p:nvPr/>
        </p:nvSpPr>
        <p:spPr>
          <a:xfrm>
            <a:off x="0" y="0"/>
            <a:ext cx="9144000" cy="5715000"/>
          </a:xfrm>
          <a:prstGeom prst="rect">
            <a:avLst/>
          </a:prstGeom>
          <a:solidFill>
            <a:srgbClr val="5B0D0E">
              <a:alpha val="65880"/>
            </a:srgbClr>
          </a:solidFill>
          <a:ln>
            <a:noFill/>
          </a:ln>
        </p:spPr>
        <p:txBody>
          <a:bodyPr spcFirstLastPara="1" wrap="square" lIns="0" tIns="0" rIns="0" bIns="0" rtlCol="0" anchor="ctr" anchorCtr="0">
            <a:noAutofit/>
          </a:bodyPr>
          <a:lstStyle/>
          <a:p>
            <a:pPr marL="0" marR="0" lvl="0" indent="0" algn="ctr" rtl="0">
              <a:spcBef>
                <a:spcPts val="0"/>
              </a:spcBef>
              <a:spcAft>
                <a:spcPts val="0"/>
              </a:spcAft>
              <a:buNone/>
            </a:pPr>
            <a:endParaRPr sz="3200">
              <a:solidFill>
                <a:schemeClr val="dk1"/>
              </a:solidFill>
              <a:latin typeface="Raleway"/>
              <a:ea typeface="Raleway"/>
              <a:cs typeface="Raleway"/>
              <a:sym typeface="Raleway"/>
            </a:endParaRPr>
          </a:p>
        </p:txBody>
      </p:sp>
      <p:sp>
        <p:nvSpPr>
          <p:cNvPr id="1275" name="Shape 1275"/>
          <p:cNvSpPr/>
          <p:nvPr/>
        </p:nvSpPr>
        <p:spPr>
          <a:xfrm>
            <a:off x="1050575" y="1808602"/>
            <a:ext cx="7221900" cy="1122900"/>
          </a:xfrm>
          <a:prstGeom prst="rect">
            <a:avLst/>
          </a:prstGeom>
          <a:noFill/>
          <a:ln>
            <a:noFill/>
          </a:ln>
        </p:spPr>
        <p:txBody>
          <a:bodyPr spcFirstLastPara="1" wrap="square" lIns="91425" tIns="45700" rIns="91425" bIns="45700" rtlCol="0" anchor="ctr" anchorCtr="0">
            <a:noAutofit/>
          </a:bodyPr>
          <a:lstStyle/>
          <a:p>
            <a:pPr lvl="0" algn="ctr">
              <a:lnSpc>
                <a:spcPct val="140000"/>
              </a:lnSpc>
            </a:pPr>
            <a:r>
              <a:rPr lang="pt-BR" sz="3600" b="1" dirty="0">
                <a:solidFill>
                  <a:schemeClr val="lt1"/>
                </a:solidFill>
                <a:latin typeface="Raleway"/>
                <a:ea typeface="Raleway"/>
                <a:cs typeface="Raleway"/>
                <a:sym typeface="Raleway"/>
              </a:rPr>
              <a:t>TEOREMA DO LIMITE CENTRAL</a:t>
            </a:r>
            <a:endParaRPr sz="3600" b="1" dirty="0">
              <a:solidFill>
                <a:schemeClr val="lt1"/>
              </a:solidFill>
              <a:latin typeface="Raleway"/>
              <a:ea typeface="Raleway"/>
              <a:cs typeface="Raleway"/>
              <a:sym typeface="Raleway"/>
            </a:endParaRPr>
          </a:p>
        </p:txBody>
      </p:sp>
      <p:sp>
        <p:nvSpPr>
          <p:cNvPr id="1276" name="Shape 1276"/>
          <p:cNvSpPr/>
          <p:nvPr/>
        </p:nvSpPr>
        <p:spPr>
          <a:xfrm>
            <a:off x="4009262" y="2726668"/>
            <a:ext cx="1122900" cy="1122900"/>
          </a:xfrm>
          <a:prstGeom prst="ellipse">
            <a:avLst/>
          </a:prstGeom>
          <a:solidFill>
            <a:schemeClr val="accent3"/>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7" name="Shape 1277"/>
          <p:cNvSpPr/>
          <p:nvPr/>
        </p:nvSpPr>
        <p:spPr>
          <a:xfrm>
            <a:off x="4373767" y="3071751"/>
            <a:ext cx="393900" cy="432900"/>
          </a:xfrm>
          <a:custGeom>
            <a:avLst/>
            <a:gdLst/>
            <a:ahLst/>
            <a:cxnLst/>
            <a:rect l="0" t="0" r="0" b="0"/>
            <a:pathLst>
              <a:path w="120000" h="120000" extrusionOk="0">
                <a:moveTo>
                  <a:pt x="42913" y="65513"/>
                </a:moveTo>
                <a:cubicBezTo>
                  <a:pt x="41324" y="65513"/>
                  <a:pt x="39735" y="66810"/>
                  <a:pt x="39735" y="68108"/>
                </a:cubicBezTo>
                <a:cubicBezTo>
                  <a:pt x="39735" y="70054"/>
                  <a:pt x="41324" y="70702"/>
                  <a:pt x="42913" y="70702"/>
                </a:cubicBezTo>
                <a:cubicBezTo>
                  <a:pt x="45298" y="70702"/>
                  <a:pt x="46887" y="70054"/>
                  <a:pt x="46887" y="68108"/>
                </a:cubicBezTo>
                <a:cubicBezTo>
                  <a:pt x="46887" y="66810"/>
                  <a:pt x="45298" y="65513"/>
                  <a:pt x="42913" y="65513"/>
                </a:cubicBezTo>
                <a:close/>
                <a:moveTo>
                  <a:pt x="59602" y="76540"/>
                </a:moveTo>
                <a:cubicBezTo>
                  <a:pt x="56423" y="76540"/>
                  <a:pt x="53245" y="79135"/>
                  <a:pt x="53245" y="81729"/>
                </a:cubicBezTo>
                <a:cubicBezTo>
                  <a:pt x="53245" y="84972"/>
                  <a:pt x="56423" y="87567"/>
                  <a:pt x="59602" y="87567"/>
                </a:cubicBezTo>
                <a:cubicBezTo>
                  <a:pt x="63576" y="87567"/>
                  <a:pt x="66754" y="84972"/>
                  <a:pt x="66754" y="81729"/>
                </a:cubicBezTo>
                <a:cubicBezTo>
                  <a:pt x="66754" y="79135"/>
                  <a:pt x="63576" y="76540"/>
                  <a:pt x="59602" y="76540"/>
                </a:cubicBezTo>
                <a:close/>
                <a:moveTo>
                  <a:pt x="33377" y="87567"/>
                </a:moveTo>
                <a:cubicBezTo>
                  <a:pt x="29403" y="87567"/>
                  <a:pt x="26225" y="90162"/>
                  <a:pt x="26225" y="92756"/>
                </a:cubicBezTo>
                <a:cubicBezTo>
                  <a:pt x="26225" y="96000"/>
                  <a:pt x="29403" y="98594"/>
                  <a:pt x="33377" y="98594"/>
                </a:cubicBezTo>
                <a:cubicBezTo>
                  <a:pt x="36556" y="98594"/>
                  <a:pt x="39735" y="96000"/>
                  <a:pt x="39735" y="92756"/>
                </a:cubicBezTo>
                <a:cubicBezTo>
                  <a:pt x="39735" y="90162"/>
                  <a:pt x="36556" y="87567"/>
                  <a:pt x="33377" y="87567"/>
                </a:cubicBezTo>
                <a:close/>
                <a:moveTo>
                  <a:pt x="93774" y="43459"/>
                </a:moveTo>
                <a:cubicBezTo>
                  <a:pt x="93774" y="16216"/>
                  <a:pt x="93774" y="16216"/>
                  <a:pt x="93774" y="16216"/>
                </a:cubicBezTo>
                <a:cubicBezTo>
                  <a:pt x="100132" y="16216"/>
                  <a:pt x="100132" y="16216"/>
                  <a:pt x="100132" y="16216"/>
                </a:cubicBezTo>
                <a:cubicBezTo>
                  <a:pt x="104105" y="16216"/>
                  <a:pt x="107284" y="13621"/>
                  <a:pt x="107284" y="11027"/>
                </a:cubicBezTo>
                <a:cubicBezTo>
                  <a:pt x="107284" y="5189"/>
                  <a:pt x="107284" y="5189"/>
                  <a:pt x="107284" y="5189"/>
                </a:cubicBezTo>
                <a:cubicBezTo>
                  <a:pt x="107284" y="2594"/>
                  <a:pt x="104105" y="0"/>
                  <a:pt x="100132" y="0"/>
                </a:cubicBezTo>
                <a:cubicBezTo>
                  <a:pt x="19867" y="0"/>
                  <a:pt x="19867" y="0"/>
                  <a:pt x="19867" y="0"/>
                </a:cubicBezTo>
                <a:cubicBezTo>
                  <a:pt x="15894" y="0"/>
                  <a:pt x="12715" y="2594"/>
                  <a:pt x="12715" y="5189"/>
                </a:cubicBezTo>
                <a:cubicBezTo>
                  <a:pt x="12715" y="11027"/>
                  <a:pt x="12715" y="11027"/>
                  <a:pt x="12715" y="11027"/>
                </a:cubicBezTo>
                <a:cubicBezTo>
                  <a:pt x="12715" y="13621"/>
                  <a:pt x="15894" y="16216"/>
                  <a:pt x="19867" y="16216"/>
                </a:cubicBezTo>
                <a:cubicBezTo>
                  <a:pt x="26225" y="16216"/>
                  <a:pt x="26225" y="16216"/>
                  <a:pt x="26225" y="16216"/>
                </a:cubicBezTo>
                <a:cubicBezTo>
                  <a:pt x="26225" y="43459"/>
                  <a:pt x="26225" y="43459"/>
                  <a:pt x="26225" y="43459"/>
                </a:cubicBezTo>
                <a:cubicBezTo>
                  <a:pt x="10331" y="52540"/>
                  <a:pt x="0" y="67459"/>
                  <a:pt x="0" y="84972"/>
                </a:cubicBezTo>
                <a:cubicBezTo>
                  <a:pt x="0" y="98594"/>
                  <a:pt x="7152" y="111567"/>
                  <a:pt x="18278" y="120000"/>
                </a:cubicBezTo>
                <a:cubicBezTo>
                  <a:pt x="101721" y="120000"/>
                  <a:pt x="101721" y="120000"/>
                  <a:pt x="101721" y="120000"/>
                </a:cubicBezTo>
                <a:cubicBezTo>
                  <a:pt x="112847" y="111567"/>
                  <a:pt x="120000" y="98594"/>
                  <a:pt x="120000" y="84972"/>
                </a:cubicBezTo>
                <a:cubicBezTo>
                  <a:pt x="120000" y="67459"/>
                  <a:pt x="109668" y="52540"/>
                  <a:pt x="93774" y="43459"/>
                </a:cubicBezTo>
                <a:close/>
                <a:moveTo>
                  <a:pt x="19867" y="11027"/>
                </a:moveTo>
                <a:cubicBezTo>
                  <a:pt x="19867" y="5189"/>
                  <a:pt x="19867" y="5189"/>
                  <a:pt x="19867" y="5189"/>
                </a:cubicBezTo>
                <a:cubicBezTo>
                  <a:pt x="100132" y="5189"/>
                  <a:pt x="100132" y="5189"/>
                  <a:pt x="100132" y="5189"/>
                </a:cubicBezTo>
                <a:cubicBezTo>
                  <a:pt x="100132" y="11027"/>
                  <a:pt x="100132" y="11027"/>
                  <a:pt x="100132" y="11027"/>
                </a:cubicBezTo>
                <a:lnTo>
                  <a:pt x="19867" y="11027"/>
                </a:lnTo>
                <a:close/>
                <a:moveTo>
                  <a:pt x="86622" y="16216"/>
                </a:moveTo>
                <a:cubicBezTo>
                  <a:pt x="86622" y="24000"/>
                  <a:pt x="86622" y="24000"/>
                  <a:pt x="86622" y="24000"/>
                </a:cubicBezTo>
                <a:cubicBezTo>
                  <a:pt x="80264" y="24000"/>
                  <a:pt x="71523" y="25297"/>
                  <a:pt x="61986" y="29837"/>
                </a:cubicBezTo>
                <a:cubicBezTo>
                  <a:pt x="50860" y="35027"/>
                  <a:pt x="40529" y="33081"/>
                  <a:pt x="33377" y="30486"/>
                </a:cubicBezTo>
                <a:cubicBezTo>
                  <a:pt x="33377" y="16216"/>
                  <a:pt x="33377" y="16216"/>
                  <a:pt x="33377" y="16216"/>
                </a:cubicBezTo>
                <a:lnTo>
                  <a:pt x="86622" y="16216"/>
                </a:lnTo>
                <a:close/>
                <a:moveTo>
                  <a:pt x="98543" y="114810"/>
                </a:moveTo>
                <a:cubicBezTo>
                  <a:pt x="21456" y="114810"/>
                  <a:pt x="21456" y="114810"/>
                  <a:pt x="21456" y="114810"/>
                </a:cubicBezTo>
                <a:cubicBezTo>
                  <a:pt x="11920" y="106378"/>
                  <a:pt x="6357" y="96000"/>
                  <a:pt x="6357" y="84972"/>
                </a:cubicBezTo>
                <a:cubicBezTo>
                  <a:pt x="6357" y="70054"/>
                  <a:pt x="15099" y="56432"/>
                  <a:pt x="30198" y="48000"/>
                </a:cubicBezTo>
                <a:cubicBezTo>
                  <a:pt x="31788" y="47351"/>
                  <a:pt x="33377" y="45405"/>
                  <a:pt x="33377" y="43459"/>
                </a:cubicBezTo>
                <a:cubicBezTo>
                  <a:pt x="33377" y="36324"/>
                  <a:pt x="33377" y="36324"/>
                  <a:pt x="33377" y="36324"/>
                </a:cubicBezTo>
                <a:cubicBezTo>
                  <a:pt x="37350" y="37621"/>
                  <a:pt x="42119" y="38270"/>
                  <a:pt x="46887" y="38270"/>
                </a:cubicBezTo>
                <a:cubicBezTo>
                  <a:pt x="52450" y="38270"/>
                  <a:pt x="58807" y="37621"/>
                  <a:pt x="65165" y="34378"/>
                </a:cubicBezTo>
                <a:cubicBezTo>
                  <a:pt x="73907" y="30486"/>
                  <a:pt x="81059" y="29189"/>
                  <a:pt x="86622" y="29837"/>
                </a:cubicBezTo>
                <a:cubicBezTo>
                  <a:pt x="86622" y="43459"/>
                  <a:pt x="86622" y="43459"/>
                  <a:pt x="86622" y="43459"/>
                </a:cubicBezTo>
                <a:cubicBezTo>
                  <a:pt x="86622" y="45405"/>
                  <a:pt x="88211" y="47351"/>
                  <a:pt x="89801" y="48000"/>
                </a:cubicBezTo>
                <a:cubicBezTo>
                  <a:pt x="104900" y="56432"/>
                  <a:pt x="113642" y="70054"/>
                  <a:pt x="113642" y="84972"/>
                </a:cubicBezTo>
                <a:cubicBezTo>
                  <a:pt x="113642" y="96000"/>
                  <a:pt x="108079" y="106378"/>
                  <a:pt x="98543" y="114810"/>
                </a:cubicBezTo>
                <a:close/>
                <a:moveTo>
                  <a:pt x="89801" y="87567"/>
                </a:moveTo>
                <a:cubicBezTo>
                  <a:pt x="88211" y="87567"/>
                  <a:pt x="86622" y="88864"/>
                  <a:pt x="86622" y="90162"/>
                </a:cubicBezTo>
                <a:cubicBezTo>
                  <a:pt x="86622" y="91459"/>
                  <a:pt x="88211" y="92756"/>
                  <a:pt x="89801" y="92756"/>
                </a:cubicBezTo>
                <a:cubicBezTo>
                  <a:pt x="92185" y="92756"/>
                  <a:pt x="93774" y="91459"/>
                  <a:pt x="93774" y="90162"/>
                </a:cubicBezTo>
                <a:cubicBezTo>
                  <a:pt x="93774" y="88864"/>
                  <a:pt x="92185" y="87567"/>
                  <a:pt x="89801" y="87567"/>
                </a:cubicBezTo>
                <a:close/>
                <a:moveTo>
                  <a:pt x="69933" y="49297"/>
                </a:moveTo>
                <a:cubicBezTo>
                  <a:pt x="64370" y="49297"/>
                  <a:pt x="59602" y="52540"/>
                  <a:pt x="59602" y="57081"/>
                </a:cubicBezTo>
                <a:cubicBezTo>
                  <a:pt x="59602" y="61621"/>
                  <a:pt x="64370" y="65513"/>
                  <a:pt x="69933" y="65513"/>
                </a:cubicBezTo>
                <a:cubicBezTo>
                  <a:pt x="75496" y="65513"/>
                  <a:pt x="80264" y="61621"/>
                  <a:pt x="80264" y="57081"/>
                </a:cubicBezTo>
                <a:cubicBezTo>
                  <a:pt x="80264" y="52540"/>
                  <a:pt x="75496" y="49297"/>
                  <a:pt x="69933" y="49297"/>
                </a:cubicBezTo>
                <a:close/>
                <a:moveTo>
                  <a:pt x="69933" y="60324"/>
                </a:moveTo>
                <a:cubicBezTo>
                  <a:pt x="68344" y="60324"/>
                  <a:pt x="66754" y="59027"/>
                  <a:pt x="66754" y="57081"/>
                </a:cubicBezTo>
                <a:cubicBezTo>
                  <a:pt x="66754" y="55783"/>
                  <a:pt x="68344" y="54486"/>
                  <a:pt x="69933" y="54486"/>
                </a:cubicBezTo>
                <a:cubicBezTo>
                  <a:pt x="71523" y="54486"/>
                  <a:pt x="73112" y="55783"/>
                  <a:pt x="73112" y="57081"/>
                </a:cubicBezTo>
                <a:cubicBezTo>
                  <a:pt x="73112" y="59027"/>
                  <a:pt x="71523" y="60324"/>
                  <a:pt x="69933" y="60324"/>
                </a:cubicBezTo>
                <a:close/>
                <a:moveTo>
                  <a:pt x="69933" y="98594"/>
                </a:moveTo>
                <a:cubicBezTo>
                  <a:pt x="68344" y="98594"/>
                  <a:pt x="66754" y="99891"/>
                  <a:pt x="66754" y="101189"/>
                </a:cubicBezTo>
                <a:cubicBezTo>
                  <a:pt x="66754" y="102486"/>
                  <a:pt x="68344" y="103783"/>
                  <a:pt x="69933" y="103783"/>
                </a:cubicBezTo>
                <a:cubicBezTo>
                  <a:pt x="71523" y="103783"/>
                  <a:pt x="73112" y="102486"/>
                  <a:pt x="73112" y="101189"/>
                </a:cubicBezTo>
                <a:cubicBezTo>
                  <a:pt x="73112" y="99891"/>
                  <a:pt x="71523" y="98594"/>
                  <a:pt x="69933" y="98594"/>
                </a:cubicBezTo>
                <a:close/>
              </a:path>
            </a:pathLst>
          </a:custGeom>
          <a:solidFill>
            <a:schemeClr val="lt1"/>
          </a:solidFill>
          <a:ln>
            <a:noFill/>
          </a:ln>
        </p:spPr>
        <p:txBody>
          <a:bodyPr spcFirstLastPara="1" wrap="square" lIns="68575" tIns="34275" rIns="68575" bIns="34275" rtlCol="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Shape 1282"/>
          <p:cNvSpPr txBox="1">
            <a:spLocks noGrp="1"/>
          </p:cNvSpPr>
          <p:nvPr>
            <p:ph type="title"/>
          </p:nvPr>
        </p:nvSpPr>
        <p:spPr>
          <a:xfrm>
            <a:off x="447793" y="145247"/>
            <a:ext cx="6096000" cy="395700"/>
          </a:xfrm>
          <a:prstGeom prst="rect">
            <a:avLst/>
          </a:prstGeom>
          <a:noFill/>
          <a:ln>
            <a:noFill/>
          </a:ln>
        </p:spPr>
        <p:txBody>
          <a:bodyPr spcFirstLastPara="1" wrap="square" lIns="0" tIns="0" rIns="0" bIns="0" rtlCol="0" anchor="ctr" anchorCtr="0">
            <a:noAutofit/>
          </a:bodyPr>
          <a:lstStyle/>
          <a:p>
            <a:pPr lvl="0"/>
            <a:r>
              <a:rPr lang="pt-BR" sz="1600" dirty="0">
                <a:latin typeface="Calibri" panose="020F0502020204030204" pitchFamily="34" charset="0"/>
                <a:cs typeface="Calibri" panose="020F0502020204030204" pitchFamily="34" charset="0"/>
              </a:rPr>
              <a:t>TEOREMA DO LIMITE CENTRAL</a:t>
            </a:r>
            <a:endParaRPr sz="1600" dirty="0">
              <a:latin typeface="Calibri" panose="020F0502020204030204" pitchFamily="34" charset="0"/>
              <a:cs typeface="Calibri" panose="020F0502020204030204" pitchFamily="34" charset="0"/>
            </a:endParaRPr>
          </a:p>
        </p:txBody>
      </p:sp>
      <p:sp>
        <p:nvSpPr>
          <p:cNvPr id="1283" name="Shape 1283"/>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Font typeface="Calibri"/>
              <a:buNone/>
            </a:pPr>
            <a:fld id="{00000000-1234-1234-1234-123412341234}" type="slidenum">
              <a:rPr lang="en-US" sz="1200" b="0" i="0" u="none" strike="noStrike" cap="none">
                <a:solidFill>
                  <a:srgbClr val="888888"/>
                </a:solidFill>
                <a:latin typeface="Calibri"/>
                <a:ea typeface="Calibri"/>
                <a:cs typeface="Calibri"/>
                <a:sym typeface="Calibri"/>
              </a:rPr>
              <a:t>22</a:t>
            </a:fld>
            <a:endParaRPr/>
          </a:p>
        </p:txBody>
      </p:sp>
      <p:sp>
        <p:nvSpPr>
          <p:cNvPr id="1284" name="Shape 1284"/>
          <p:cNvSpPr txBox="1"/>
          <p:nvPr/>
        </p:nvSpPr>
        <p:spPr>
          <a:xfrm>
            <a:off x="322384" y="841276"/>
            <a:ext cx="8574300" cy="2223560"/>
          </a:xfrm>
          <a:prstGeom prst="rect">
            <a:avLst/>
          </a:prstGeom>
          <a:noFill/>
          <a:ln>
            <a:noFill/>
          </a:ln>
        </p:spPr>
        <p:txBody>
          <a:bodyPr spcFirstLastPara="1" wrap="square" lIns="91425" tIns="91425" rIns="91425" bIns="91425" rtlCol="0" anchor="t" anchorCtr="0">
            <a:noAutofit/>
          </a:bodyPr>
          <a:lstStyle/>
          <a:p>
            <a:pPr marL="457200" marR="0" lvl="0" indent="-355600" algn="l" rtl="0">
              <a:lnSpc>
                <a:spcPct val="115000"/>
              </a:lnSpc>
              <a:spcBef>
                <a:spcPts val="0"/>
              </a:spcBef>
              <a:spcAft>
                <a:spcPts val="0"/>
              </a:spcAft>
              <a:buClr>
                <a:srgbClr val="D22544"/>
              </a:buClr>
              <a:buSzPts val="20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Pense em jogar um dado e anotar a soma dos valores</a:t>
            </a:r>
            <a:endParaRPr dirty="0">
              <a:latin typeface="Calibri" panose="020F0502020204030204" pitchFamily="34" charset="0"/>
              <a:cs typeface="Calibri" panose="020F0502020204030204" pitchFamily="34" charset="0"/>
            </a:endParaRPr>
          </a:p>
          <a:p>
            <a:pPr marL="914400" marR="0" lvl="1" indent="-342900" algn="l" rtl="0">
              <a:lnSpc>
                <a:spcPct val="115000"/>
              </a:lnSpc>
              <a:spcBef>
                <a:spcPts val="0"/>
              </a:spcBef>
              <a:spcAft>
                <a:spcPts val="0"/>
              </a:spcAft>
              <a:buClr>
                <a:schemeClr val="dk1"/>
              </a:buClr>
              <a:buSzPts val="18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Se o dado for lançado uma vez, o resultado poderá ser qualquer número de 1 a 6 e haverá exatamente 1 maneira de obter cada resultado. </a:t>
            </a:r>
            <a:endParaRPr dirty="0">
              <a:latin typeface="Calibri" panose="020F0502020204030204" pitchFamily="34" charset="0"/>
              <a:cs typeface="Calibri" panose="020F0502020204030204" pitchFamily="34" charset="0"/>
            </a:endParaRPr>
          </a:p>
          <a:p>
            <a:pPr marL="914400" marR="0" lvl="1" indent="-342900" algn="l" rtl="0">
              <a:lnSpc>
                <a:spcPct val="115000"/>
              </a:lnSpc>
              <a:spcBef>
                <a:spcPts val="0"/>
              </a:spcBef>
              <a:spcAft>
                <a:spcPts val="0"/>
              </a:spcAft>
              <a:buClr>
                <a:schemeClr val="dk1"/>
              </a:buClr>
              <a:buSzPts val="18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Se for lançado 2 vezes, a soma poderá ir de 2 a 12 e a distribuição será... </a:t>
            </a:r>
            <a:endParaRPr dirty="0">
              <a:latin typeface="Calibri" panose="020F0502020204030204" pitchFamily="34" charset="0"/>
              <a:cs typeface="Calibri" panose="020F0502020204030204" pitchFamily="34" charset="0"/>
            </a:endParaRPr>
          </a:p>
          <a:p>
            <a:pPr marL="914400" marR="0" lvl="1" indent="-342900" algn="l" rtl="0">
              <a:lnSpc>
                <a:spcPct val="115000"/>
              </a:lnSpc>
              <a:spcBef>
                <a:spcPts val="0"/>
              </a:spcBef>
              <a:spcAft>
                <a:spcPts val="0"/>
              </a:spcAft>
              <a:buClr>
                <a:schemeClr val="dk1"/>
              </a:buClr>
              <a:buSzPts val="18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A tabela a seguir mostra qual é a distribuição de cada valor possível da soma para cada quantidade total de lançamentos (os valores possíveis são as colunas, as células mostram quantas maneiras essa soma pode ocorrer). Por exemplo, com 2 lançamentos, há 3 maneiras de que a soma dos dados seja 4 (sair 1 e, em seguida, 3, saírem 2 e 2 ou sair 3 seguido por 1</a:t>
            </a:r>
            <a:r>
              <a:rPr lang="pt-BR" dirty="0">
                <a:solidFill>
                  <a:schemeClr val="dk1"/>
                </a:solidFill>
                <a:latin typeface="Calibri" panose="020F0502020204030204" pitchFamily="34" charset="0"/>
                <a:ea typeface="Calibri"/>
                <a:cs typeface="Calibri" panose="020F0502020204030204" pitchFamily="34" charset="0"/>
                <a:sym typeface="Calibri"/>
              </a:rPr>
              <a:t>).</a:t>
            </a:r>
            <a:endParaRPr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p:txBody>
      </p:sp>
      <p:pic>
        <p:nvPicPr>
          <p:cNvPr id="7" name="Imagem 6">
            <a:extLst>
              <a:ext uri="{FF2B5EF4-FFF2-40B4-BE49-F238E27FC236}">
                <a16:creationId xmlns:a16="http://schemas.microsoft.com/office/drawing/2014/main" id="{64C96DD1-728E-D44A-ABDB-C706C5CBE71A}"/>
              </a:ext>
            </a:extLst>
          </p:cNvPr>
          <p:cNvPicPr>
            <a:picLocks noChangeAspect="1"/>
          </p:cNvPicPr>
          <p:nvPr/>
        </p:nvPicPr>
        <p:blipFill>
          <a:blip r:embed="rId3"/>
          <a:stretch>
            <a:fillRect/>
          </a:stretch>
        </p:blipFill>
        <p:spPr>
          <a:xfrm>
            <a:off x="146050" y="3145532"/>
            <a:ext cx="8851900" cy="1727200"/>
          </a:xfrm>
          <a:prstGeom prst="rect">
            <a:avLst/>
          </a:prstGeom>
        </p:spPr>
      </p:pic>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Shape 1282"/>
          <p:cNvSpPr txBox="1">
            <a:spLocks noGrp="1"/>
          </p:cNvSpPr>
          <p:nvPr>
            <p:ph type="title"/>
          </p:nvPr>
        </p:nvSpPr>
        <p:spPr>
          <a:xfrm>
            <a:off x="447793" y="145247"/>
            <a:ext cx="6096000" cy="395700"/>
          </a:xfrm>
          <a:prstGeom prst="rect">
            <a:avLst/>
          </a:prstGeom>
          <a:noFill/>
          <a:ln>
            <a:noFill/>
          </a:ln>
        </p:spPr>
        <p:txBody>
          <a:bodyPr spcFirstLastPara="1" wrap="square" lIns="0" tIns="0" rIns="0" bIns="0" rtlCol="0" anchor="ctr" anchorCtr="0">
            <a:noAutofit/>
          </a:bodyPr>
          <a:lstStyle/>
          <a:p>
            <a:pPr lvl="0"/>
            <a:r>
              <a:rPr lang="pt-BR" sz="1600" dirty="0">
                <a:latin typeface="Calibri" panose="020F0502020204030204" pitchFamily="34" charset="0"/>
                <a:cs typeface="Calibri" panose="020F0502020204030204" pitchFamily="34" charset="0"/>
              </a:rPr>
              <a:t>TEOREMA DO LIMITE CENTRAL</a:t>
            </a:r>
            <a:endParaRPr sz="1600" dirty="0">
              <a:latin typeface="Calibri" panose="020F0502020204030204" pitchFamily="34" charset="0"/>
              <a:cs typeface="Calibri" panose="020F0502020204030204" pitchFamily="34" charset="0"/>
            </a:endParaRPr>
          </a:p>
        </p:txBody>
      </p:sp>
      <p:sp>
        <p:nvSpPr>
          <p:cNvPr id="1283" name="Shape 1283"/>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Font typeface="Calibri"/>
              <a:buNone/>
            </a:pPr>
            <a:fld id="{00000000-1234-1234-1234-123412341234}" type="slidenum">
              <a:rPr lang="en-US" sz="1200" b="0" i="0" u="none" strike="noStrike" cap="none">
                <a:solidFill>
                  <a:srgbClr val="888888"/>
                </a:solidFill>
                <a:latin typeface="Calibri"/>
                <a:ea typeface="Calibri"/>
                <a:cs typeface="Calibri"/>
                <a:sym typeface="Calibri"/>
              </a:rPr>
              <a:t>23</a:t>
            </a:fld>
            <a:endParaRPr/>
          </a:p>
        </p:txBody>
      </p:sp>
      <p:sp>
        <p:nvSpPr>
          <p:cNvPr id="2" name="CaixaDeTexto 1">
            <a:extLst>
              <a:ext uri="{FF2B5EF4-FFF2-40B4-BE49-F238E27FC236}">
                <a16:creationId xmlns:a16="http://schemas.microsoft.com/office/drawing/2014/main" id="{FFBFBE05-8315-F54F-840C-7E6B21DDA08D}"/>
              </a:ext>
            </a:extLst>
          </p:cNvPr>
          <p:cNvSpPr txBox="1"/>
          <p:nvPr/>
        </p:nvSpPr>
        <p:spPr>
          <a:xfrm>
            <a:off x="683573" y="1541611"/>
            <a:ext cx="8003227" cy="307777"/>
          </a:xfrm>
          <a:prstGeom prst="rect">
            <a:avLst/>
          </a:prstGeom>
          <a:noFill/>
        </p:spPr>
        <p:txBody>
          <a:bodyPr wrap="square" rtlCol="0">
            <a:spAutoFit/>
          </a:bodyPr>
          <a:lstStyle/>
          <a:p>
            <a:r>
              <a:rPr lang="pt-BR" dirty="0"/>
              <a:t>				Soma</a:t>
            </a:r>
          </a:p>
        </p:txBody>
      </p:sp>
      <p:sp>
        <p:nvSpPr>
          <p:cNvPr id="7" name="CaixaDeTexto 6">
            <a:extLst>
              <a:ext uri="{FF2B5EF4-FFF2-40B4-BE49-F238E27FC236}">
                <a16:creationId xmlns:a16="http://schemas.microsoft.com/office/drawing/2014/main" id="{9F56DE8E-D127-434B-90BD-233F6B6D3B74}"/>
              </a:ext>
            </a:extLst>
          </p:cNvPr>
          <p:cNvSpPr txBox="1"/>
          <p:nvPr/>
        </p:nvSpPr>
        <p:spPr>
          <a:xfrm rot="16200000">
            <a:off x="-645442" y="3184668"/>
            <a:ext cx="2350255" cy="307777"/>
          </a:xfrm>
          <a:prstGeom prst="rect">
            <a:avLst/>
          </a:prstGeom>
          <a:noFill/>
        </p:spPr>
        <p:txBody>
          <a:bodyPr wrap="square" rtlCol="0">
            <a:spAutoFit/>
          </a:bodyPr>
          <a:lstStyle/>
          <a:p>
            <a:r>
              <a:rPr lang="pt-BR" dirty="0"/>
              <a:t>	Lançamento</a:t>
            </a:r>
          </a:p>
        </p:txBody>
      </p:sp>
      <p:graphicFrame>
        <p:nvGraphicFramePr>
          <p:cNvPr id="11" name="Shape 1293">
            <a:extLst>
              <a:ext uri="{FF2B5EF4-FFF2-40B4-BE49-F238E27FC236}">
                <a16:creationId xmlns:a16="http://schemas.microsoft.com/office/drawing/2014/main" id="{DF764C17-435E-5D4A-9DA7-04EEFE0CBBA4}"/>
              </a:ext>
            </a:extLst>
          </p:cNvPr>
          <p:cNvGraphicFramePr/>
          <p:nvPr>
            <p:extLst>
              <p:ext uri="{D42A27DB-BD31-4B8C-83A1-F6EECF244321}">
                <p14:modId xmlns:p14="http://schemas.microsoft.com/office/powerpoint/2010/main" val="3877431584"/>
              </p:ext>
            </p:extLst>
          </p:nvPr>
        </p:nvGraphicFramePr>
        <p:xfrm>
          <a:off x="759162" y="1929251"/>
          <a:ext cx="7689275" cy="2512425"/>
        </p:xfrm>
        <a:graphic>
          <a:graphicData uri="http://schemas.openxmlformats.org/drawingml/2006/table">
            <a:tbl>
              <a:tblPr>
                <a:noFill/>
                <a:tableStyleId>{5A15D3A0-41ED-4F7C-8C42-479E692AE550}</a:tableStyleId>
              </a:tblPr>
              <a:tblGrid>
                <a:gridCol w="430025">
                  <a:extLst>
                    <a:ext uri="{9D8B030D-6E8A-4147-A177-3AD203B41FA5}">
                      <a16:colId xmlns:a16="http://schemas.microsoft.com/office/drawing/2014/main" val="20000"/>
                    </a:ext>
                  </a:extLst>
                </a:gridCol>
                <a:gridCol w="400325">
                  <a:extLst>
                    <a:ext uri="{9D8B030D-6E8A-4147-A177-3AD203B41FA5}">
                      <a16:colId xmlns:a16="http://schemas.microsoft.com/office/drawing/2014/main" val="20001"/>
                    </a:ext>
                  </a:extLst>
                </a:gridCol>
                <a:gridCol w="400325">
                  <a:extLst>
                    <a:ext uri="{9D8B030D-6E8A-4147-A177-3AD203B41FA5}">
                      <a16:colId xmlns:a16="http://schemas.microsoft.com/office/drawing/2014/main" val="20002"/>
                    </a:ext>
                  </a:extLst>
                </a:gridCol>
                <a:gridCol w="400325">
                  <a:extLst>
                    <a:ext uri="{9D8B030D-6E8A-4147-A177-3AD203B41FA5}">
                      <a16:colId xmlns:a16="http://schemas.microsoft.com/office/drawing/2014/main" val="20003"/>
                    </a:ext>
                  </a:extLst>
                </a:gridCol>
                <a:gridCol w="400325">
                  <a:extLst>
                    <a:ext uri="{9D8B030D-6E8A-4147-A177-3AD203B41FA5}">
                      <a16:colId xmlns:a16="http://schemas.microsoft.com/office/drawing/2014/main" val="20004"/>
                    </a:ext>
                  </a:extLst>
                </a:gridCol>
                <a:gridCol w="453725">
                  <a:extLst>
                    <a:ext uri="{9D8B030D-6E8A-4147-A177-3AD203B41FA5}">
                      <a16:colId xmlns:a16="http://schemas.microsoft.com/office/drawing/2014/main" val="20005"/>
                    </a:ext>
                  </a:extLst>
                </a:gridCol>
                <a:gridCol w="400325">
                  <a:extLst>
                    <a:ext uri="{9D8B030D-6E8A-4147-A177-3AD203B41FA5}">
                      <a16:colId xmlns:a16="http://schemas.microsoft.com/office/drawing/2014/main" val="20006"/>
                    </a:ext>
                  </a:extLst>
                </a:gridCol>
                <a:gridCol w="400325">
                  <a:extLst>
                    <a:ext uri="{9D8B030D-6E8A-4147-A177-3AD203B41FA5}">
                      <a16:colId xmlns:a16="http://schemas.microsoft.com/office/drawing/2014/main" val="20007"/>
                    </a:ext>
                  </a:extLst>
                </a:gridCol>
                <a:gridCol w="400325">
                  <a:extLst>
                    <a:ext uri="{9D8B030D-6E8A-4147-A177-3AD203B41FA5}">
                      <a16:colId xmlns:a16="http://schemas.microsoft.com/office/drawing/2014/main" val="20008"/>
                    </a:ext>
                  </a:extLst>
                </a:gridCol>
                <a:gridCol w="400325">
                  <a:extLst>
                    <a:ext uri="{9D8B030D-6E8A-4147-A177-3AD203B41FA5}">
                      <a16:colId xmlns:a16="http://schemas.microsoft.com/office/drawing/2014/main" val="20009"/>
                    </a:ext>
                  </a:extLst>
                </a:gridCol>
                <a:gridCol w="400325">
                  <a:extLst>
                    <a:ext uri="{9D8B030D-6E8A-4147-A177-3AD203B41FA5}">
                      <a16:colId xmlns:a16="http://schemas.microsoft.com/office/drawing/2014/main" val="20010"/>
                    </a:ext>
                  </a:extLst>
                </a:gridCol>
                <a:gridCol w="400325">
                  <a:extLst>
                    <a:ext uri="{9D8B030D-6E8A-4147-A177-3AD203B41FA5}">
                      <a16:colId xmlns:a16="http://schemas.microsoft.com/office/drawing/2014/main" val="20011"/>
                    </a:ext>
                  </a:extLst>
                </a:gridCol>
                <a:gridCol w="400325">
                  <a:extLst>
                    <a:ext uri="{9D8B030D-6E8A-4147-A177-3AD203B41FA5}">
                      <a16:colId xmlns:a16="http://schemas.microsoft.com/office/drawing/2014/main" val="20012"/>
                    </a:ext>
                  </a:extLst>
                </a:gridCol>
                <a:gridCol w="400325">
                  <a:extLst>
                    <a:ext uri="{9D8B030D-6E8A-4147-A177-3AD203B41FA5}">
                      <a16:colId xmlns:a16="http://schemas.microsoft.com/office/drawing/2014/main" val="20013"/>
                    </a:ext>
                  </a:extLst>
                </a:gridCol>
                <a:gridCol w="400325">
                  <a:extLst>
                    <a:ext uri="{9D8B030D-6E8A-4147-A177-3AD203B41FA5}">
                      <a16:colId xmlns:a16="http://schemas.microsoft.com/office/drawing/2014/main" val="20014"/>
                    </a:ext>
                  </a:extLst>
                </a:gridCol>
                <a:gridCol w="400325">
                  <a:extLst>
                    <a:ext uri="{9D8B030D-6E8A-4147-A177-3AD203B41FA5}">
                      <a16:colId xmlns:a16="http://schemas.microsoft.com/office/drawing/2014/main" val="20015"/>
                    </a:ext>
                  </a:extLst>
                </a:gridCol>
                <a:gridCol w="400325">
                  <a:extLst>
                    <a:ext uri="{9D8B030D-6E8A-4147-A177-3AD203B41FA5}">
                      <a16:colId xmlns:a16="http://schemas.microsoft.com/office/drawing/2014/main" val="20016"/>
                    </a:ext>
                  </a:extLst>
                </a:gridCol>
                <a:gridCol w="400325">
                  <a:extLst>
                    <a:ext uri="{9D8B030D-6E8A-4147-A177-3AD203B41FA5}">
                      <a16:colId xmlns:a16="http://schemas.microsoft.com/office/drawing/2014/main" val="20017"/>
                    </a:ext>
                  </a:extLst>
                </a:gridCol>
                <a:gridCol w="400325">
                  <a:extLst>
                    <a:ext uri="{9D8B030D-6E8A-4147-A177-3AD203B41FA5}">
                      <a16:colId xmlns:a16="http://schemas.microsoft.com/office/drawing/2014/main" val="20018"/>
                    </a:ext>
                  </a:extLst>
                </a:gridCol>
              </a:tblGrid>
              <a:tr h="629625">
                <a:tc>
                  <a:txBody>
                    <a:bodyPr/>
                    <a:lstStyle/>
                    <a:p>
                      <a:pPr marL="0" marR="0" lvl="0" indent="0" algn="l" rtl="0">
                        <a:lnSpc>
                          <a:spcPct val="100000"/>
                        </a:lnSpc>
                        <a:spcBef>
                          <a:spcPts val="0"/>
                        </a:spcBef>
                        <a:spcAft>
                          <a:spcPts val="0"/>
                        </a:spcAft>
                        <a:buClr>
                          <a:srgbClr val="000000"/>
                        </a:buClr>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1</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2</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3</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4</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5</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6</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7</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8</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9</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10</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11</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12</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14</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15</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16</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17</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18</a:t>
                      </a:r>
                      <a:endParaRPr/>
                    </a:p>
                  </a:txBody>
                  <a:tcPr marL="91425" marR="91425" marT="91425" marB="91425"/>
                </a:tc>
                <a:extLst>
                  <a:ext uri="{0D108BD9-81ED-4DB2-BD59-A6C34878D82A}">
                    <a16:rowId xmlns:a16="http://schemas.microsoft.com/office/drawing/2014/main" val="10000"/>
                  </a:ext>
                </a:extLst>
              </a:tr>
              <a:tr h="629625">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1</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1</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1</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1</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1</a:t>
                      </a:r>
                      <a:endParaRPr dirty="0"/>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1</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1</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0</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0</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0</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0</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0</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dirty="0"/>
                        <a:t>0</a:t>
                      </a:r>
                      <a:endParaRPr dirty="0"/>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endParaRPr sz="1400" u="none" strike="noStrike" cap="none"/>
                    </a:p>
                  </a:txBody>
                  <a:tcPr marL="91425" marR="91425" marT="91425" marB="91425"/>
                </a:tc>
                <a:extLst>
                  <a:ext uri="{0D108BD9-81ED-4DB2-BD59-A6C34878D82A}">
                    <a16:rowId xmlns:a16="http://schemas.microsoft.com/office/drawing/2014/main" val="10001"/>
                  </a:ext>
                </a:extLst>
              </a:tr>
              <a:tr h="629625">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2</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0</a:t>
                      </a:r>
                      <a:endParaRPr/>
                    </a:p>
                  </a:txBody>
                  <a:tcPr marL="91425" marR="91425" marT="91425" marB="91425"/>
                </a:tc>
                <a:tc>
                  <a:txBody>
                    <a:bodyPr/>
                    <a:lstStyle/>
                    <a:p>
                      <a:pPr marL="0" marR="0" lvl="0" indent="0" algn="l" rtl="0">
                        <a:lnSpc>
                          <a:spcPct val="100000"/>
                        </a:lnSpc>
                        <a:spcBef>
                          <a:spcPts val="0"/>
                        </a:spcBef>
                        <a:spcAft>
                          <a:spcPts val="0"/>
                        </a:spcAft>
                        <a:buClr>
                          <a:schemeClr val="dk1"/>
                        </a:buClr>
                        <a:buFont typeface="Arial"/>
                        <a:buNone/>
                      </a:pPr>
                      <a:r>
                        <a:rPr lang="pt-BR" sz="1050" u="none" strike="noStrike" cap="none">
                          <a:solidFill>
                            <a:schemeClr val="dk1"/>
                          </a:solidFill>
                          <a:highlight>
                            <a:srgbClr val="FFFFFF"/>
                          </a:highlight>
                        </a:rPr>
                        <a:t>1</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2</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3</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4</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5</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6</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5</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4</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3</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2</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1</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endParaRPr sz="1400" u="none" strike="noStrike" cap="none"/>
                    </a:p>
                  </a:txBody>
                  <a:tcPr marL="91425" marR="91425" marT="91425" marB="91425"/>
                </a:tc>
                <a:extLst>
                  <a:ext uri="{0D108BD9-81ED-4DB2-BD59-A6C34878D82A}">
                    <a16:rowId xmlns:a16="http://schemas.microsoft.com/office/drawing/2014/main" val="10002"/>
                  </a:ext>
                </a:extLst>
              </a:tr>
              <a:tr h="623550">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3</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0</a:t>
                      </a:r>
                      <a:endParaRPr/>
                    </a:p>
                  </a:txBody>
                  <a:tcPr marL="91425" marR="91425" marT="91425" marB="91425"/>
                </a:tc>
                <a:tc>
                  <a:txBody>
                    <a:bodyPr/>
                    <a:lstStyle/>
                    <a:p>
                      <a:pPr marL="0" marR="0" lvl="0" indent="0" algn="l" rtl="0">
                        <a:lnSpc>
                          <a:spcPct val="100000"/>
                        </a:lnSpc>
                        <a:spcBef>
                          <a:spcPts val="0"/>
                        </a:spcBef>
                        <a:spcAft>
                          <a:spcPts val="0"/>
                        </a:spcAft>
                        <a:buClr>
                          <a:schemeClr val="dk1"/>
                        </a:buClr>
                        <a:buFont typeface="Arial"/>
                        <a:buNone/>
                      </a:pPr>
                      <a:r>
                        <a:rPr lang="pt-BR" sz="1400" u="none" strike="noStrike" cap="none" dirty="0">
                          <a:solidFill>
                            <a:schemeClr val="dk1"/>
                          </a:solidFill>
                        </a:rPr>
                        <a:t>0</a:t>
                      </a:r>
                      <a:endParaRPr dirty="0"/>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dirty="0"/>
                        <a:t>1</a:t>
                      </a:r>
                      <a:endParaRPr dirty="0"/>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3</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6</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10</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15</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21</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25</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27</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27</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25</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21</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15</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10</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6</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a:t>3</a:t>
                      </a:r>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pt-BR" sz="1400" u="none" strike="noStrike" cap="none" dirty="0"/>
                        <a:t>1</a:t>
                      </a:r>
                      <a:endParaRPr dirty="0"/>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15600861"/>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Shape 1290"/>
          <p:cNvSpPr txBox="1">
            <a:spLocks noGrp="1"/>
          </p:cNvSpPr>
          <p:nvPr>
            <p:ph type="title"/>
          </p:nvPr>
        </p:nvSpPr>
        <p:spPr>
          <a:xfrm>
            <a:off x="447793" y="145247"/>
            <a:ext cx="6096000" cy="395700"/>
          </a:xfrm>
          <a:prstGeom prst="rect">
            <a:avLst/>
          </a:prstGeom>
          <a:noFill/>
          <a:ln>
            <a:noFill/>
          </a:ln>
        </p:spPr>
        <p:txBody>
          <a:bodyPr spcFirstLastPara="1" wrap="square" lIns="0" tIns="0" rIns="0" bIns="0" rtlCol="0" anchor="ctr" anchorCtr="0">
            <a:noAutofit/>
          </a:bodyPr>
          <a:lstStyle/>
          <a:p>
            <a:pPr lvl="0"/>
            <a:r>
              <a:rPr lang="pt-BR" sz="1600" dirty="0">
                <a:latin typeface="Calibri" panose="020F0502020204030204" pitchFamily="34" charset="0"/>
                <a:cs typeface="Calibri" panose="020F0502020204030204" pitchFamily="34" charset="0"/>
              </a:rPr>
              <a:t>TEOREMA DO LIMITE CENTRAL</a:t>
            </a:r>
            <a:endParaRPr sz="1600" dirty="0">
              <a:latin typeface="Calibri" panose="020F0502020204030204" pitchFamily="34" charset="0"/>
              <a:cs typeface="Calibri" panose="020F0502020204030204" pitchFamily="34" charset="0"/>
            </a:endParaRPr>
          </a:p>
        </p:txBody>
      </p:sp>
      <p:sp>
        <p:nvSpPr>
          <p:cNvPr id="1291" name="Shape 129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Font typeface="Calibri"/>
              <a:buNone/>
            </a:pPr>
            <a:fld id="{00000000-1234-1234-1234-123412341234}" type="slidenum">
              <a:rPr lang="en-US" sz="1200" b="0" i="0" u="none" strike="noStrike" cap="none">
                <a:solidFill>
                  <a:srgbClr val="888888"/>
                </a:solidFill>
                <a:latin typeface="Calibri"/>
                <a:ea typeface="Calibri"/>
                <a:cs typeface="Calibri"/>
                <a:sym typeface="Calibri"/>
              </a:rPr>
              <a:t>24</a:t>
            </a:fld>
            <a:endParaRPr/>
          </a:p>
        </p:txBody>
      </p:sp>
      <p:sp>
        <p:nvSpPr>
          <p:cNvPr id="1292" name="Shape 1292"/>
          <p:cNvSpPr txBox="1"/>
          <p:nvPr/>
        </p:nvSpPr>
        <p:spPr>
          <a:xfrm>
            <a:off x="395536" y="697260"/>
            <a:ext cx="8424936" cy="708495"/>
          </a:xfrm>
          <a:prstGeom prst="rect">
            <a:avLst/>
          </a:prstGeom>
          <a:noFill/>
          <a:ln>
            <a:noFill/>
          </a:ln>
        </p:spPr>
        <p:txBody>
          <a:bodyPr spcFirstLastPara="1" wrap="square" lIns="91425" tIns="91425" rIns="91425" bIns="91425" rtlCol="0" anchor="t" anchorCtr="0">
            <a:noAutofit/>
          </a:bodyPr>
          <a:lstStyle/>
          <a:p>
            <a:pPr marL="457200" marR="0" lvl="0" indent="-355600" algn="l" rtl="0">
              <a:lnSpc>
                <a:spcPct val="115000"/>
              </a:lnSpc>
              <a:spcBef>
                <a:spcPts val="0"/>
              </a:spcBef>
              <a:spcAft>
                <a:spcPts val="0"/>
              </a:spcAft>
              <a:buClr>
                <a:srgbClr val="D22544"/>
              </a:buClr>
              <a:buSzPts val="2000"/>
              <a:buFont typeface="Calibri"/>
              <a:buChar char="●"/>
            </a:pPr>
            <a:r>
              <a:rPr lang="pt-BR" b="0" i="0" u="none" strike="noStrike" cap="none" spc="-50" dirty="0">
                <a:solidFill>
                  <a:schemeClr val="dk1"/>
                </a:solidFill>
                <a:latin typeface="Calibri" panose="020F0502020204030204" pitchFamily="34" charset="0"/>
                <a:ea typeface="Calibri"/>
                <a:cs typeface="Calibri" panose="020F0502020204030204" pitchFamily="34" charset="0"/>
                <a:sym typeface="Calibri"/>
              </a:rPr>
              <a:t> Pense em jogar um dado e anotar a soma dos valores...</a:t>
            </a:r>
            <a:endParaRPr spc="-50" dirty="0">
              <a:latin typeface="Calibri" panose="020F0502020204030204" pitchFamily="34" charset="0"/>
              <a:cs typeface="Calibri" panose="020F0502020204030204" pitchFamily="34" charset="0"/>
            </a:endParaRPr>
          </a:p>
          <a:p>
            <a:pPr marL="914400" marR="0" lvl="1" indent="-342900" algn="l" rtl="0">
              <a:lnSpc>
                <a:spcPct val="115000"/>
              </a:lnSpc>
              <a:spcBef>
                <a:spcPts val="0"/>
              </a:spcBef>
              <a:spcAft>
                <a:spcPts val="0"/>
              </a:spcAft>
              <a:buClr>
                <a:srgbClr val="B53232"/>
              </a:buClr>
              <a:buSzPts val="2000"/>
              <a:buFont typeface="Calibri"/>
              <a:buChar char="○"/>
            </a:pPr>
            <a:r>
              <a:rPr lang="pt-BR" b="0" i="0" u="none" strike="noStrike" cap="none" spc="-50" dirty="0">
                <a:solidFill>
                  <a:schemeClr val="dk1"/>
                </a:solidFill>
                <a:latin typeface="Calibri" panose="020F0502020204030204" pitchFamily="34" charset="0"/>
                <a:ea typeface="Calibri"/>
                <a:cs typeface="Calibri" panose="020F0502020204030204" pitchFamily="34" charset="0"/>
                <a:sym typeface="Calibri"/>
              </a:rPr>
              <a:t>Se lançamos o dado 3 vezes, o intervalo de valores para a soma passa a ser de 3 a 18. </a:t>
            </a:r>
            <a:endParaRPr spc="-50" dirty="0">
              <a:latin typeface="Calibri" panose="020F0502020204030204" pitchFamily="34" charset="0"/>
              <a:cs typeface="Calibri" panose="020F0502020204030204" pitchFamily="34" charset="0"/>
            </a:endParaRPr>
          </a:p>
        </p:txBody>
      </p:sp>
      <p:pic>
        <p:nvPicPr>
          <p:cNvPr id="6" name="Imagem 5">
            <a:extLst>
              <a:ext uri="{FF2B5EF4-FFF2-40B4-BE49-F238E27FC236}">
                <a16:creationId xmlns:a16="http://schemas.microsoft.com/office/drawing/2014/main" id="{78B166B9-CBD1-054A-B3F1-9B7E132DB826}"/>
              </a:ext>
            </a:extLst>
          </p:cNvPr>
          <p:cNvPicPr>
            <a:picLocks noChangeAspect="1"/>
          </p:cNvPicPr>
          <p:nvPr/>
        </p:nvPicPr>
        <p:blipFill>
          <a:blip r:embed="rId3"/>
          <a:stretch>
            <a:fillRect/>
          </a:stretch>
        </p:blipFill>
        <p:spPr>
          <a:xfrm>
            <a:off x="254000" y="1478508"/>
            <a:ext cx="8636000" cy="3251200"/>
          </a:xfrm>
          <a:prstGeom prst="rect">
            <a:avLst/>
          </a:prstGeom>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Shape 1298"/>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lvl="0" indent="0" rtl="0">
              <a:spcBef>
                <a:spcPts val="0"/>
              </a:spcBef>
              <a:spcAft>
                <a:spcPts val="0"/>
              </a:spcAft>
              <a:buClr>
                <a:schemeClr val="dk1"/>
              </a:buClr>
              <a:buFont typeface="Raleway"/>
              <a:buNone/>
            </a:pPr>
            <a:r>
              <a:rPr lang="pt-BR"/>
              <a:t>Uma primeira intuição</a:t>
            </a:r>
            <a:endParaRPr/>
          </a:p>
        </p:txBody>
      </p:sp>
      <p:sp>
        <p:nvSpPr>
          <p:cNvPr id="1299" name="Shape 129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25</a:t>
            </a:fld>
            <a:endParaRPr sz="1200">
              <a:solidFill>
                <a:srgbClr val="888888"/>
              </a:solidFill>
              <a:latin typeface="Calibri"/>
              <a:ea typeface="Calibri"/>
              <a:cs typeface="Calibri"/>
              <a:sym typeface="Calibri"/>
            </a:endParaRPr>
          </a:p>
        </p:txBody>
      </p:sp>
      <p:pic>
        <p:nvPicPr>
          <p:cNvPr id="3" name="Imagem 2">
            <a:extLst>
              <a:ext uri="{FF2B5EF4-FFF2-40B4-BE49-F238E27FC236}">
                <a16:creationId xmlns:a16="http://schemas.microsoft.com/office/drawing/2014/main" id="{396D66AC-BBB1-784B-B46F-BE39EB543065}"/>
              </a:ext>
            </a:extLst>
          </p:cNvPr>
          <p:cNvPicPr>
            <a:picLocks noChangeAspect="1"/>
          </p:cNvPicPr>
          <p:nvPr/>
        </p:nvPicPr>
        <p:blipFill>
          <a:blip r:embed="rId3"/>
          <a:stretch>
            <a:fillRect/>
          </a:stretch>
        </p:blipFill>
        <p:spPr>
          <a:xfrm>
            <a:off x="6236204" y="1068537"/>
            <a:ext cx="2306870" cy="4153644"/>
          </a:xfrm>
          <a:prstGeom prst="rect">
            <a:avLst/>
          </a:prstGeom>
        </p:spPr>
      </p:pic>
      <p:sp>
        <p:nvSpPr>
          <p:cNvPr id="4" name="CaixaDeTexto 3">
            <a:extLst>
              <a:ext uri="{FF2B5EF4-FFF2-40B4-BE49-F238E27FC236}">
                <a16:creationId xmlns:a16="http://schemas.microsoft.com/office/drawing/2014/main" id="{EB35AB65-8F49-7542-8B36-B83E875E12E0}"/>
              </a:ext>
            </a:extLst>
          </p:cNvPr>
          <p:cNvSpPr txBox="1"/>
          <p:nvPr/>
        </p:nvSpPr>
        <p:spPr>
          <a:xfrm>
            <a:off x="611560" y="841276"/>
            <a:ext cx="3096344" cy="1384995"/>
          </a:xfrm>
          <a:prstGeom prst="rect">
            <a:avLst/>
          </a:prstGeom>
          <a:noFill/>
        </p:spPr>
        <p:txBody>
          <a:bodyPr wrap="square" rtlCol="0">
            <a:spAutoFit/>
          </a:bodyPr>
          <a:lstStyle/>
          <a:p>
            <a:pPr marL="285750" indent="-285750">
              <a:buFont typeface="Arial" panose="020B0604020202020204" pitchFamily="34" charset="0"/>
              <a:buChar char="•"/>
            </a:pPr>
            <a:r>
              <a:rPr lang="pt-BR" dirty="0">
                <a:hlinkClick r:id="rId4"/>
              </a:rPr>
              <a:t>Galton board</a:t>
            </a:r>
            <a:endParaRPr lang="pt-BR" dirty="0"/>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dirty="0">
                <a:hlinkClick r:id="rId5"/>
              </a:rPr>
              <a:t>Triângulo de Pascal</a:t>
            </a:r>
            <a:r>
              <a:rPr lang="pt-BR" dirty="0"/>
              <a:t>.</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dirty="0">
                <a:hlinkClick r:id="rId6"/>
              </a:rPr>
              <a:t>Distribuição Normal</a:t>
            </a:r>
            <a:r>
              <a:rPr lang="pt-BR" dirty="0"/>
              <a:t>.</a:t>
            </a:r>
          </a:p>
          <a:p>
            <a:endParaRPr lang="pt-BR" dirty="0"/>
          </a:p>
        </p:txBody>
      </p:sp>
      <p:pic>
        <p:nvPicPr>
          <p:cNvPr id="6" name="Imagem 5">
            <a:extLst>
              <a:ext uri="{FF2B5EF4-FFF2-40B4-BE49-F238E27FC236}">
                <a16:creationId xmlns:a16="http://schemas.microsoft.com/office/drawing/2014/main" id="{19C16D37-8199-8C43-ADD9-8365EE90633F}"/>
              </a:ext>
            </a:extLst>
          </p:cNvPr>
          <p:cNvPicPr>
            <a:picLocks noChangeAspect="1"/>
          </p:cNvPicPr>
          <p:nvPr/>
        </p:nvPicPr>
        <p:blipFill>
          <a:blip r:embed="rId7"/>
          <a:stretch>
            <a:fillRect/>
          </a:stretch>
        </p:blipFill>
        <p:spPr>
          <a:xfrm>
            <a:off x="596443" y="2338586"/>
            <a:ext cx="2118856" cy="2752328"/>
          </a:xfrm>
          <a:prstGeom prst="rect">
            <a:avLst/>
          </a:prstGeom>
        </p:spPr>
      </p:pic>
      <p:pic>
        <p:nvPicPr>
          <p:cNvPr id="8" name="Imagem 7">
            <a:extLst>
              <a:ext uri="{FF2B5EF4-FFF2-40B4-BE49-F238E27FC236}">
                <a16:creationId xmlns:a16="http://schemas.microsoft.com/office/drawing/2014/main" id="{CB8F23BB-4689-214D-8BD1-56CDA087A842}"/>
              </a:ext>
            </a:extLst>
          </p:cNvPr>
          <p:cNvPicPr>
            <a:picLocks noChangeAspect="1"/>
          </p:cNvPicPr>
          <p:nvPr/>
        </p:nvPicPr>
        <p:blipFill>
          <a:blip r:embed="rId8"/>
          <a:stretch>
            <a:fillRect/>
          </a:stretch>
        </p:blipFill>
        <p:spPr>
          <a:xfrm>
            <a:off x="3711465" y="676523"/>
            <a:ext cx="1511300" cy="1714500"/>
          </a:xfrm>
          <a:prstGeom prst="rect">
            <a:avLst/>
          </a:prstGeom>
        </p:spPr>
      </p:pic>
      <p:pic>
        <p:nvPicPr>
          <p:cNvPr id="10" name="Imagem 9">
            <a:extLst>
              <a:ext uri="{FF2B5EF4-FFF2-40B4-BE49-F238E27FC236}">
                <a16:creationId xmlns:a16="http://schemas.microsoft.com/office/drawing/2014/main" id="{2686D7EC-9291-2F44-B0B5-C91E3371886A}"/>
              </a:ext>
            </a:extLst>
          </p:cNvPr>
          <p:cNvPicPr>
            <a:picLocks noChangeAspect="1"/>
          </p:cNvPicPr>
          <p:nvPr/>
        </p:nvPicPr>
        <p:blipFill>
          <a:blip r:embed="rId9"/>
          <a:stretch>
            <a:fillRect/>
          </a:stretch>
        </p:blipFill>
        <p:spPr>
          <a:xfrm>
            <a:off x="3495793" y="2929508"/>
            <a:ext cx="1981200" cy="1714500"/>
          </a:xfrm>
          <a:prstGeom prst="rect">
            <a:avLst/>
          </a:prstGeom>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Shape 1298"/>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lvl="0" indent="0" rtl="0">
              <a:spcBef>
                <a:spcPts val="0"/>
              </a:spcBef>
              <a:spcAft>
                <a:spcPts val="0"/>
              </a:spcAft>
              <a:buClr>
                <a:schemeClr val="dk1"/>
              </a:buClr>
              <a:buFont typeface="Raleway"/>
              <a:buNone/>
            </a:pPr>
            <a:r>
              <a:rPr lang="pt-BR"/>
              <a:t>Uma primeira intuição</a:t>
            </a:r>
            <a:endParaRPr/>
          </a:p>
        </p:txBody>
      </p:sp>
      <p:sp>
        <p:nvSpPr>
          <p:cNvPr id="1299" name="Shape 129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26</a:t>
            </a:fld>
            <a:endParaRPr sz="1200">
              <a:solidFill>
                <a:srgbClr val="888888"/>
              </a:solidFill>
              <a:latin typeface="Calibri"/>
              <a:ea typeface="Calibri"/>
              <a:cs typeface="Calibri"/>
              <a:sym typeface="Calibri"/>
            </a:endParaRPr>
          </a:p>
        </p:txBody>
      </p:sp>
      <p:pic>
        <p:nvPicPr>
          <p:cNvPr id="3" name="Imagem 2">
            <a:extLst>
              <a:ext uri="{FF2B5EF4-FFF2-40B4-BE49-F238E27FC236}">
                <a16:creationId xmlns:a16="http://schemas.microsoft.com/office/drawing/2014/main" id="{396D66AC-BBB1-784B-B46F-BE39EB543065}"/>
              </a:ext>
            </a:extLst>
          </p:cNvPr>
          <p:cNvPicPr>
            <a:picLocks noChangeAspect="1"/>
          </p:cNvPicPr>
          <p:nvPr/>
        </p:nvPicPr>
        <p:blipFill>
          <a:blip r:embed="rId3"/>
          <a:stretch>
            <a:fillRect/>
          </a:stretch>
        </p:blipFill>
        <p:spPr>
          <a:xfrm>
            <a:off x="470041" y="805222"/>
            <a:ext cx="2306870" cy="4153644"/>
          </a:xfrm>
          <a:prstGeom prst="rect">
            <a:avLst/>
          </a:prstGeom>
        </p:spPr>
      </p:pic>
      <p:sp>
        <p:nvSpPr>
          <p:cNvPr id="4" name="CaixaDeTexto 3">
            <a:extLst>
              <a:ext uri="{FF2B5EF4-FFF2-40B4-BE49-F238E27FC236}">
                <a16:creationId xmlns:a16="http://schemas.microsoft.com/office/drawing/2014/main" id="{EB35AB65-8F49-7542-8B36-B83E875E12E0}"/>
              </a:ext>
            </a:extLst>
          </p:cNvPr>
          <p:cNvSpPr txBox="1"/>
          <p:nvPr/>
        </p:nvSpPr>
        <p:spPr>
          <a:xfrm>
            <a:off x="3790256" y="1633364"/>
            <a:ext cx="4896544" cy="2462213"/>
          </a:xfrm>
          <a:prstGeom prst="rect">
            <a:avLst/>
          </a:prstGeom>
          <a:noFill/>
        </p:spPr>
        <p:txBody>
          <a:bodyPr wrap="square" rtlCol="0">
            <a:spAutoFit/>
          </a:bodyPr>
          <a:lstStyle/>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dirty="0"/>
              <a:t>A distribuição normal é gerada a partir da aleatoriedade e da </a:t>
            </a:r>
            <a:r>
              <a:rPr lang="pt-PT" dirty="0"/>
              <a:t>imprevisibilidade</a:t>
            </a:r>
            <a:r>
              <a:rPr lang="pt-BR" dirty="0"/>
              <a:t>.</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dirty="0"/>
              <a:t>A ordem emerge do caos.</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dirty="0"/>
              <a:t>O comportamento do indivíduo é imprevisível.</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dirty="0"/>
              <a:t>O comportamento dos arranjos de indivíduos pode ser previsto.</a:t>
            </a:r>
          </a:p>
          <a:p>
            <a:endParaRPr lang="pt-BR" dirty="0"/>
          </a:p>
        </p:txBody>
      </p:sp>
    </p:spTree>
    <p:extLst>
      <p:ext uri="{BB962C8B-B14F-4D97-AF65-F5344CB8AC3E}">
        <p14:creationId xmlns:p14="http://schemas.microsoft.com/office/powerpoint/2010/main" val="118031067"/>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305"/>
        <p:cNvGrpSpPr/>
        <p:nvPr/>
      </p:nvGrpSpPr>
      <p:grpSpPr>
        <a:xfrm>
          <a:off x="0" y="0"/>
          <a:ext cx="0" cy="0"/>
          <a:chOff x="0" y="0"/>
          <a:chExt cx="0" cy="0"/>
        </a:xfrm>
      </p:grpSpPr>
      <p:sp>
        <p:nvSpPr>
          <p:cNvPr id="1306" name="Shape 1306"/>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lvl="0"/>
            <a:r>
              <a:rPr lang="pt-BR" dirty="0"/>
              <a:t>TEOREMA DO LIMITE	CENTRAL</a:t>
            </a:r>
            <a:endParaRPr dirty="0"/>
          </a:p>
        </p:txBody>
      </p:sp>
      <p:sp>
        <p:nvSpPr>
          <p:cNvPr id="1307" name="Shape 130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27</a:t>
            </a:fld>
            <a:endParaRPr sz="1200">
              <a:solidFill>
                <a:srgbClr val="888888"/>
              </a:solidFill>
              <a:latin typeface="Calibri"/>
              <a:ea typeface="Calibri"/>
              <a:cs typeface="Calibri"/>
              <a:sym typeface="Calibri"/>
            </a:endParaRPr>
          </a:p>
        </p:txBody>
      </p:sp>
      <p:sp>
        <p:nvSpPr>
          <p:cNvPr id="1308" name="Shape 1308"/>
          <p:cNvSpPr txBox="1"/>
          <p:nvPr/>
        </p:nvSpPr>
        <p:spPr>
          <a:xfrm>
            <a:off x="322384" y="769268"/>
            <a:ext cx="8574300" cy="3939174"/>
          </a:xfrm>
          <a:prstGeom prst="rect">
            <a:avLst/>
          </a:prstGeom>
          <a:noFill/>
          <a:ln>
            <a:noFill/>
          </a:ln>
        </p:spPr>
        <p:txBody>
          <a:bodyPr spcFirstLastPara="1" wrap="square" lIns="91425" tIns="91425" rIns="91425" bIns="91425" rtlCol="0" anchor="t" anchorCtr="0">
            <a:noAutofit/>
          </a:bodyPr>
          <a:lstStyle/>
          <a:p>
            <a:pPr marL="457200" lvl="0" indent="-355600" rtl="0">
              <a:lnSpc>
                <a:spcPct val="115000"/>
              </a:lnSpc>
              <a:spcBef>
                <a:spcPts val="0"/>
              </a:spcBef>
              <a:spcAft>
                <a:spcPts val="0"/>
              </a:spcAft>
              <a:buClr>
                <a:srgbClr val="D22544"/>
              </a:buClr>
              <a:buSzPts val="2000"/>
              <a:buFont typeface="Calibri"/>
              <a:buChar char="●"/>
            </a:pPr>
            <a:r>
              <a:rPr lang="pt-BR" sz="2000" dirty="0">
                <a:solidFill>
                  <a:schemeClr val="dk1"/>
                </a:solidFill>
                <a:latin typeface="Calibri"/>
                <a:ea typeface="Calibri"/>
                <a:cs typeface="Calibri"/>
                <a:sym typeface="Calibri"/>
              </a:rPr>
              <a:t> Intuição teorema central do limite. </a:t>
            </a:r>
            <a:endParaRPr sz="2000" dirty="0">
              <a:solidFill>
                <a:schemeClr val="dk1"/>
              </a:solidFill>
              <a:latin typeface="Calibri"/>
              <a:ea typeface="Calibri"/>
              <a:cs typeface="Calibri"/>
              <a:sym typeface="Calibri"/>
            </a:endParaRPr>
          </a:p>
          <a:p>
            <a:pPr marL="914400" lvl="1" indent="-342900" rtl="0">
              <a:lnSpc>
                <a:spcPct val="115000"/>
              </a:lnSpc>
              <a:spcBef>
                <a:spcPts val="0"/>
              </a:spcBef>
              <a:spcAft>
                <a:spcPts val="0"/>
              </a:spcAft>
              <a:buClr>
                <a:srgbClr val="B53232"/>
              </a:buClr>
              <a:buSzPts val="1800"/>
              <a:buFont typeface="Calibri"/>
              <a:buChar char="○"/>
            </a:pPr>
            <a:r>
              <a:rPr lang="pt-BR" sz="1800" dirty="0">
                <a:solidFill>
                  <a:schemeClr val="dk1"/>
                </a:solidFill>
                <a:latin typeface="Calibri"/>
                <a:ea typeface="Calibri"/>
                <a:cs typeface="Calibri"/>
                <a:sym typeface="Calibri"/>
              </a:rPr>
              <a:t>Vamos supor que aceitemos muitas variáveis aleatórias (por exemplo, cada Xi representaria um </a:t>
            </a:r>
            <a:r>
              <a:rPr lang="pt-BR" sz="1800" dirty="0" err="1">
                <a:solidFill>
                  <a:schemeClr val="dk1"/>
                </a:solidFill>
                <a:latin typeface="Calibri"/>
                <a:ea typeface="Calibri"/>
                <a:cs typeface="Calibri"/>
                <a:sym typeface="Calibri"/>
              </a:rPr>
              <a:t>Klout</a:t>
            </a:r>
            <a:r>
              <a:rPr lang="pt-BR" sz="1800" dirty="0">
                <a:solidFill>
                  <a:schemeClr val="dk1"/>
                </a:solidFill>
                <a:latin typeface="Calibri"/>
                <a:ea typeface="Calibri"/>
                <a:cs typeface="Calibri"/>
                <a:sym typeface="Calibri"/>
              </a:rPr>
              <a:t> Score obtido na amostra)</a:t>
            </a:r>
            <a:endParaRPr sz="1800" dirty="0">
              <a:solidFill>
                <a:schemeClr val="dk1"/>
              </a:solidFill>
              <a:latin typeface="Calibri"/>
              <a:ea typeface="Calibri"/>
              <a:cs typeface="Calibri"/>
              <a:sym typeface="Calibri"/>
            </a:endParaRPr>
          </a:p>
          <a:p>
            <a:pPr marL="914400" lvl="1" indent="-342900" rtl="0">
              <a:lnSpc>
                <a:spcPct val="115000"/>
              </a:lnSpc>
              <a:spcBef>
                <a:spcPts val="0"/>
              </a:spcBef>
              <a:spcAft>
                <a:spcPts val="0"/>
              </a:spcAft>
              <a:buClr>
                <a:schemeClr val="dk1"/>
              </a:buClr>
              <a:buSzPts val="1800"/>
              <a:buFont typeface="Calibri"/>
              <a:buChar char="○"/>
            </a:pPr>
            <a:r>
              <a:rPr lang="pt-BR" sz="1800" dirty="0">
                <a:solidFill>
                  <a:schemeClr val="dk1"/>
                </a:solidFill>
                <a:latin typeface="Calibri"/>
                <a:ea typeface="Calibri"/>
                <a:cs typeface="Calibri"/>
                <a:sym typeface="Calibri"/>
              </a:rPr>
              <a:t>Assumimos que cada Xi vem de uma distribuição de probabilidade com média </a:t>
            </a:r>
            <a:r>
              <a:rPr lang="pt-BR" sz="1800" i="1" dirty="0" err="1">
                <a:solidFill>
                  <a:srgbClr val="222222"/>
                </a:solidFill>
                <a:highlight>
                  <a:srgbClr val="FFFFF8"/>
                </a:highlight>
              </a:rPr>
              <a:t>μ</a:t>
            </a:r>
            <a:r>
              <a:rPr lang="pt-BR" sz="1800" dirty="0">
                <a:solidFill>
                  <a:schemeClr val="dk1"/>
                </a:solidFill>
                <a:latin typeface="Calibri"/>
                <a:ea typeface="Calibri"/>
                <a:cs typeface="Calibri"/>
                <a:sym typeface="Calibri"/>
              </a:rPr>
              <a:t> e variância </a:t>
            </a:r>
            <a:r>
              <a:rPr lang="pt-BR" sz="1800" dirty="0">
                <a:solidFill>
                  <a:srgbClr val="222222"/>
                </a:solidFill>
                <a:highlight>
                  <a:srgbClr val="FFFFF8"/>
                </a:highlight>
              </a:rPr>
              <a:t>σ</a:t>
            </a:r>
            <a:r>
              <a:rPr lang="pt-BR" sz="1800" i="1" baseline="30000" dirty="0">
                <a:solidFill>
                  <a:srgbClr val="222222"/>
                </a:solidFill>
                <a:highlight>
                  <a:srgbClr val="FFFFF8"/>
                </a:highlight>
              </a:rPr>
              <a:t>2</a:t>
            </a:r>
            <a:r>
              <a:rPr lang="pt-BR" sz="1800" dirty="0">
                <a:solidFill>
                  <a:schemeClr val="dk1"/>
                </a:solidFill>
                <a:latin typeface="Calibri"/>
                <a:ea typeface="Calibri"/>
                <a:cs typeface="Calibri"/>
                <a:sym typeface="Calibri"/>
              </a:rPr>
              <a:t> bem definidas (finitas).</a:t>
            </a:r>
            <a:endParaRPr sz="1800" dirty="0">
              <a:solidFill>
                <a:schemeClr val="dk1"/>
              </a:solidFill>
              <a:latin typeface="Calibri"/>
              <a:ea typeface="Calibri"/>
              <a:cs typeface="Calibri"/>
              <a:sym typeface="Calibri"/>
            </a:endParaRPr>
          </a:p>
          <a:p>
            <a:pPr marL="914400" lvl="1" indent="-342900" rtl="0">
              <a:lnSpc>
                <a:spcPct val="115000"/>
              </a:lnSpc>
              <a:spcBef>
                <a:spcPts val="0"/>
              </a:spcBef>
              <a:spcAft>
                <a:spcPts val="0"/>
              </a:spcAft>
              <a:buClr>
                <a:schemeClr val="dk1"/>
              </a:buClr>
              <a:buSzPts val="1800"/>
              <a:buFont typeface="Calibri"/>
              <a:buChar char="○"/>
            </a:pPr>
            <a:r>
              <a:rPr lang="pt-BR" sz="1800" dirty="0">
                <a:solidFill>
                  <a:schemeClr val="dk1"/>
                </a:solidFill>
                <a:latin typeface="Calibri"/>
                <a:ea typeface="Calibri"/>
                <a:cs typeface="Calibri"/>
                <a:sym typeface="Calibri"/>
              </a:rPr>
              <a:t>Cada Xi é obtida da mesma distribuição, mas não é necessariamente normal (pode ser qualquer distribuição desejada)</a:t>
            </a:r>
            <a:endParaRPr sz="1800" dirty="0">
              <a:solidFill>
                <a:schemeClr val="dk1"/>
              </a:solidFill>
              <a:latin typeface="Calibri"/>
              <a:ea typeface="Calibri"/>
              <a:cs typeface="Calibri"/>
              <a:sym typeface="Calibri"/>
            </a:endParaRPr>
          </a:p>
          <a:p>
            <a:pPr marL="914400" lvl="1" indent="-342900" rtl="0">
              <a:lnSpc>
                <a:spcPct val="115000"/>
              </a:lnSpc>
              <a:spcBef>
                <a:spcPts val="0"/>
              </a:spcBef>
              <a:spcAft>
                <a:spcPts val="0"/>
              </a:spcAft>
              <a:buClr>
                <a:srgbClr val="B53232"/>
              </a:buClr>
              <a:buSzPts val="1800"/>
              <a:buFont typeface="Calibri"/>
              <a:buChar char="○"/>
            </a:pPr>
            <a:r>
              <a:rPr lang="pt-BR" sz="1800" dirty="0">
                <a:solidFill>
                  <a:schemeClr val="dk1"/>
                </a:solidFill>
                <a:latin typeface="Calibri"/>
                <a:ea typeface="Calibri"/>
                <a:cs typeface="Calibri"/>
                <a:sym typeface="Calibri"/>
              </a:rPr>
              <a:t>As extrações da Xi são independentes entre si.</a:t>
            </a:r>
            <a:endParaRPr sz="1800" dirty="0">
              <a:solidFill>
                <a:schemeClr val="dk1"/>
              </a:solidFill>
              <a:latin typeface="Calibri"/>
              <a:ea typeface="Calibri"/>
              <a:cs typeface="Calibri"/>
              <a:sym typeface="Calibri"/>
            </a:endParaRPr>
          </a:p>
          <a:p>
            <a:pPr marL="457200" lvl="0" indent="0" rtl="0">
              <a:lnSpc>
                <a:spcPct val="115000"/>
              </a:lnSpc>
              <a:spcBef>
                <a:spcPts val="0"/>
              </a:spcBef>
              <a:spcAft>
                <a:spcPts val="0"/>
              </a:spcAft>
              <a:buNone/>
            </a:pPr>
            <a:endParaRPr sz="1800" dirty="0">
              <a:solidFill>
                <a:schemeClr val="dk1"/>
              </a:solidFill>
              <a:latin typeface="Calibri"/>
              <a:ea typeface="Calibri"/>
              <a:cs typeface="Calibri"/>
              <a:sym typeface="Calibri"/>
            </a:endParaRPr>
          </a:p>
          <a:p>
            <a:pPr marL="457200" lvl="0" indent="0" rtl="0">
              <a:lnSpc>
                <a:spcPct val="115000"/>
              </a:lnSpc>
              <a:spcBef>
                <a:spcPts val="0"/>
              </a:spcBef>
              <a:spcAft>
                <a:spcPts val="0"/>
              </a:spcAft>
              <a:buNone/>
            </a:pPr>
            <a:r>
              <a:rPr lang="pt-BR" sz="1800" i="1" dirty="0">
                <a:solidFill>
                  <a:schemeClr val="dk1"/>
                </a:solidFill>
                <a:latin typeface="Calibri"/>
                <a:ea typeface="Calibri"/>
                <a:cs typeface="Calibri"/>
                <a:sym typeface="Calibri"/>
              </a:rPr>
              <a:t>Portanto, a variável aleatória </a:t>
            </a:r>
            <a:r>
              <a:rPr lang="pt-BR" sz="1800" i="1" dirty="0" err="1">
                <a:solidFill>
                  <a:schemeClr val="dk1"/>
                </a:solidFill>
                <a:latin typeface="Calibri"/>
                <a:ea typeface="Calibri"/>
                <a:cs typeface="Calibri"/>
                <a:sym typeface="Calibri"/>
              </a:rPr>
              <a:t>Y</a:t>
            </a:r>
            <a:r>
              <a:rPr lang="pt-BR" sz="1800" i="1" dirty="0">
                <a:solidFill>
                  <a:schemeClr val="dk1"/>
                </a:solidFill>
                <a:latin typeface="Calibri"/>
                <a:ea typeface="Calibri"/>
                <a:cs typeface="Calibri"/>
                <a:sym typeface="Calibri"/>
              </a:rPr>
              <a:t>=X1+X2+X3+...+</a:t>
            </a:r>
            <a:r>
              <a:rPr lang="pt-BR" sz="1800" i="1" dirty="0" err="1">
                <a:solidFill>
                  <a:schemeClr val="dk1"/>
                </a:solidFill>
                <a:latin typeface="Calibri"/>
                <a:ea typeface="Calibri"/>
                <a:cs typeface="Calibri"/>
                <a:sym typeface="Calibri"/>
              </a:rPr>
              <a:t>Xn</a:t>
            </a:r>
            <a:r>
              <a:rPr lang="pt-BR" sz="1800" i="1" dirty="0">
                <a:solidFill>
                  <a:schemeClr val="dk1"/>
                </a:solidFill>
                <a:latin typeface="Calibri"/>
                <a:ea typeface="Calibri"/>
                <a:cs typeface="Calibri"/>
                <a:sym typeface="Calibri"/>
              </a:rPr>
              <a:t> tem distribuição aproximadamente normal com média </a:t>
            </a:r>
            <a:r>
              <a:rPr lang="pt-BR" sz="1800" i="1" dirty="0" err="1">
                <a:solidFill>
                  <a:srgbClr val="222222"/>
                </a:solidFill>
                <a:highlight>
                  <a:srgbClr val="FFFFF8"/>
                </a:highlight>
              </a:rPr>
              <a:t>μ</a:t>
            </a:r>
            <a:r>
              <a:rPr lang="pt-BR" sz="1800" i="1" dirty="0">
                <a:solidFill>
                  <a:srgbClr val="222222"/>
                </a:solidFill>
                <a:highlight>
                  <a:srgbClr val="FFFFF8"/>
                </a:highlight>
              </a:rPr>
              <a:t> </a:t>
            </a:r>
            <a:r>
              <a:rPr lang="pt-BR" sz="1800" dirty="0">
                <a:solidFill>
                  <a:schemeClr val="dk1"/>
                </a:solidFill>
                <a:latin typeface="Calibri"/>
                <a:ea typeface="Calibri"/>
                <a:cs typeface="Calibri"/>
                <a:sym typeface="Calibri"/>
              </a:rPr>
              <a:t> e variância  </a:t>
            </a:r>
            <a:r>
              <a:rPr lang="pt-BR" sz="1800" dirty="0">
                <a:solidFill>
                  <a:srgbClr val="222222"/>
                </a:solidFill>
                <a:highlight>
                  <a:srgbClr val="FFFFF8"/>
                </a:highlight>
              </a:rPr>
              <a:t>σ</a:t>
            </a:r>
            <a:r>
              <a:rPr lang="pt-BR" sz="1800" i="1" baseline="30000" dirty="0">
                <a:solidFill>
                  <a:srgbClr val="222222"/>
                </a:solidFill>
                <a:highlight>
                  <a:srgbClr val="FFFFF8"/>
                </a:highlight>
              </a:rPr>
              <a:t>2 </a:t>
            </a:r>
            <a:r>
              <a:rPr lang="pt-BR" sz="1800" dirty="0">
                <a:solidFill>
                  <a:srgbClr val="222222"/>
                </a:solidFill>
                <a:highlight>
                  <a:srgbClr val="FFFFF8"/>
                </a:highlight>
              </a:rPr>
              <a:t>/</a:t>
            </a:r>
            <a:r>
              <a:rPr lang="pt-BR" sz="1800" dirty="0" err="1">
                <a:solidFill>
                  <a:srgbClr val="222222"/>
                </a:solidFill>
                <a:highlight>
                  <a:srgbClr val="FFFFF8"/>
                </a:highlight>
              </a:rPr>
              <a:t>n</a:t>
            </a:r>
            <a:r>
              <a:rPr lang="pt-BR" sz="1800" dirty="0">
                <a:solidFill>
                  <a:srgbClr val="222222"/>
                </a:solidFill>
                <a:highlight>
                  <a:srgbClr val="FFFFF8"/>
                </a:highlight>
              </a:rPr>
              <a:t> quando </a:t>
            </a:r>
            <a:r>
              <a:rPr lang="pt-BR" sz="1800" dirty="0" err="1">
                <a:solidFill>
                  <a:srgbClr val="222222"/>
                </a:solidFill>
                <a:highlight>
                  <a:srgbClr val="FFFFF8"/>
                </a:highlight>
              </a:rPr>
              <a:t>n</a:t>
            </a:r>
            <a:r>
              <a:rPr lang="pt-BR" sz="1800" dirty="0">
                <a:solidFill>
                  <a:srgbClr val="222222"/>
                </a:solidFill>
                <a:highlight>
                  <a:srgbClr val="FFFFF8"/>
                </a:highlight>
              </a:rPr>
              <a:t> tende ao infinito. </a:t>
            </a:r>
            <a:r>
              <a:rPr lang="pt-BR" sz="1800" i="1" baseline="30000" dirty="0">
                <a:solidFill>
                  <a:srgbClr val="222222"/>
                </a:solidFill>
                <a:highlight>
                  <a:srgbClr val="FFFFF8"/>
                </a:highlight>
              </a:rPr>
              <a:t>  </a:t>
            </a:r>
            <a:endParaRPr sz="1800" i="1" baseline="30000" dirty="0">
              <a:solidFill>
                <a:srgbClr val="222222"/>
              </a:solidFill>
              <a:highlight>
                <a:srgbClr val="FFFFF8"/>
              </a:highlight>
            </a:endParaRPr>
          </a:p>
          <a:p>
            <a:pPr marL="457200" lvl="0" indent="0" rtl="0">
              <a:lnSpc>
                <a:spcPct val="115000"/>
              </a:lnSpc>
              <a:spcBef>
                <a:spcPts val="0"/>
              </a:spcBef>
              <a:spcAft>
                <a:spcPts val="0"/>
              </a:spcAft>
              <a:buNone/>
            </a:pPr>
            <a:endParaRPr sz="1450" i="1" baseline="30000" dirty="0">
              <a:solidFill>
                <a:srgbClr val="222222"/>
              </a:solidFill>
              <a:highlight>
                <a:srgbClr val="FFFFF8"/>
              </a:highlight>
            </a:endParaRP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312"/>
        <p:cNvGrpSpPr/>
        <p:nvPr/>
      </p:nvGrpSpPr>
      <p:grpSpPr>
        <a:xfrm>
          <a:off x="0" y="0"/>
          <a:ext cx="0" cy="0"/>
          <a:chOff x="0" y="0"/>
          <a:chExt cx="0" cy="0"/>
        </a:xfrm>
      </p:grpSpPr>
      <p:sp>
        <p:nvSpPr>
          <p:cNvPr id="1313" name="Shape 1313"/>
          <p:cNvSpPr txBox="1">
            <a:spLocks noGrp="1"/>
          </p:cNvSpPr>
          <p:nvPr>
            <p:ph type="title"/>
          </p:nvPr>
        </p:nvSpPr>
        <p:spPr>
          <a:xfrm>
            <a:off x="447793" y="145247"/>
            <a:ext cx="60960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Font typeface="Raleway"/>
              <a:buNone/>
            </a:pPr>
            <a:r>
              <a:rPr lang="pt-BR" sz="1400" b="1" i="0" u="none" strike="noStrike" cap="none">
                <a:solidFill>
                  <a:schemeClr val="dk1"/>
                </a:solidFill>
                <a:latin typeface="Raleway"/>
                <a:ea typeface="Raleway"/>
                <a:cs typeface="Raleway"/>
                <a:sym typeface="Raleway"/>
              </a:rPr>
              <a:t>AMOSTRAGEM</a:t>
            </a:r>
            <a:endParaRPr/>
          </a:p>
        </p:txBody>
      </p:sp>
      <p:sp>
        <p:nvSpPr>
          <p:cNvPr id="1314" name="Shape 1314"/>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Font typeface="Calibri"/>
              <a:buNone/>
            </a:pPr>
            <a:fld id="{00000000-1234-1234-1234-123412341234}" type="slidenum">
              <a:rPr lang="en-US" sz="1200" b="0" i="0" u="none" strike="noStrike" cap="none">
                <a:solidFill>
                  <a:srgbClr val="888888"/>
                </a:solidFill>
                <a:latin typeface="Calibri"/>
                <a:ea typeface="Calibri"/>
                <a:cs typeface="Calibri"/>
                <a:sym typeface="Calibri"/>
              </a:rPr>
              <a:t>28</a:t>
            </a:fld>
            <a:endParaRPr/>
          </a:p>
        </p:txBody>
      </p:sp>
      <mc:AlternateContent xmlns:mc="http://schemas.openxmlformats.org/markup-compatibility/2006" xmlns:a14="http://schemas.microsoft.com/office/drawing/2010/main">
        <mc:Choice Requires="a14">
          <p:sp>
            <p:nvSpPr>
              <p:cNvPr id="1315" name="Shape 1315"/>
              <p:cNvSpPr txBox="1"/>
              <p:nvPr/>
            </p:nvSpPr>
            <p:spPr>
              <a:xfrm>
                <a:off x="322384" y="1486246"/>
                <a:ext cx="8574300" cy="2959559"/>
              </a:xfrm>
              <a:prstGeom prst="rect">
                <a:avLst/>
              </a:prstGeom>
              <a:noFill/>
              <a:ln>
                <a:noFill/>
              </a:ln>
            </p:spPr>
            <p:txBody>
              <a:bodyPr spcFirstLastPara="1" wrap="square" lIns="91425" tIns="91425" rIns="91425" bIns="91425" rtlCol="0" anchor="t" anchorCtr="0">
                <a:noAutofit/>
              </a:bodyPr>
              <a:lstStyle/>
              <a:p>
                <a:pPr marL="457200" marR="0" lvl="0" indent="-355600" rtl="0">
                  <a:lnSpc>
                    <a:spcPct val="115000"/>
                  </a:lnSpc>
                  <a:spcBef>
                    <a:spcPts val="0"/>
                  </a:spcBef>
                  <a:spcAft>
                    <a:spcPts val="0"/>
                  </a:spcAft>
                  <a:buClr>
                    <a:srgbClr val="D22544"/>
                  </a:buClr>
                  <a:buSzPts val="20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Intuição teorema central do limite (o que o TCL NÃO diz)</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dirty="0">
                  <a:latin typeface="Calibri" panose="020F0502020204030204" pitchFamily="34" charset="0"/>
                  <a:cs typeface="Calibri" panose="020F0502020204030204" pitchFamily="34" charset="0"/>
                </a:endParaRPr>
              </a:p>
              <a:p>
                <a:pPr marL="914400" marR="0" lvl="1" indent="-342900" rtl="0">
                  <a:lnSpc>
                    <a:spcPct val="115000"/>
                  </a:lnSpc>
                  <a:spcBef>
                    <a:spcPts val="0"/>
                  </a:spcBef>
                  <a:spcAft>
                    <a:spcPts val="0"/>
                  </a:spcAft>
                  <a:buClr>
                    <a:srgbClr val="B53232"/>
                  </a:buClr>
                  <a:buSzPts val="18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O resultado é assintótico (no limite quando </a:t>
                </a:r>
                <a:r>
                  <a:rPr lang="pt-BR" b="0" i="0" u="none" strike="noStrike" cap="none" dirty="0" err="1">
                    <a:solidFill>
                      <a:schemeClr val="dk1"/>
                    </a:solidFill>
                    <a:latin typeface="Calibri" panose="020F0502020204030204" pitchFamily="34" charset="0"/>
                    <a:ea typeface="Calibri"/>
                    <a:cs typeface="Calibri" panose="020F0502020204030204" pitchFamily="34" charset="0"/>
                    <a:sym typeface="Calibri"/>
                  </a:rPr>
                  <a:t>n</a:t>
                </a: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se aproxima do infinito).</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dirty="0">
                  <a:latin typeface="Calibri" panose="020F0502020204030204" pitchFamily="34" charset="0"/>
                  <a:cs typeface="Calibri" panose="020F0502020204030204" pitchFamily="34" charset="0"/>
                </a:endParaRPr>
              </a:p>
              <a:p>
                <a:pPr marL="914400" marR="0" lvl="1" indent="-342900" rtl="0">
                  <a:lnSpc>
                    <a:spcPct val="115000"/>
                  </a:lnSpc>
                  <a:spcBef>
                    <a:spcPts val="0"/>
                  </a:spcBef>
                  <a:spcAft>
                    <a:spcPts val="0"/>
                  </a:spcAft>
                  <a:buClr>
                    <a:srgbClr val="B53232"/>
                  </a:buClr>
                  <a:buSzPts val="18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Em uma aplicação do TCL com uma amostra particular </a:t>
                </a:r>
                <a14:m>
                  <m:oMath xmlns:m="http://schemas.openxmlformats.org/officeDocument/2006/math">
                    <m:r>
                      <a:rPr lang="pt-BR" b="0" i="1" u="none" strike="noStrike" cap="none" dirty="0" smtClean="0">
                        <a:solidFill>
                          <a:schemeClr val="dk1"/>
                        </a:solidFill>
                        <a:latin typeface="Cambria Math" panose="02040503050406030204" pitchFamily="18" charset="0"/>
                        <a:ea typeface="Calibri"/>
                        <a:cs typeface="Calibri" panose="020F0502020204030204" pitchFamily="34" charset="0"/>
                        <a:sym typeface="Calibri"/>
                      </a:rPr>
                      <m:t>𝑛</m:t>
                    </m:r>
                  </m:oMath>
                </a14:m>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vai ser sempre finito.</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dirty="0">
                  <a:latin typeface="Calibri" panose="020F0502020204030204" pitchFamily="34" charset="0"/>
                  <a:cs typeface="Calibri" panose="020F0502020204030204" pitchFamily="34" charset="0"/>
                </a:endParaRPr>
              </a:p>
              <a:p>
                <a:pPr marL="914400" marR="0" lvl="1" indent="-342900" rtl="0">
                  <a:lnSpc>
                    <a:spcPct val="115000"/>
                  </a:lnSpc>
                  <a:spcBef>
                    <a:spcPts val="0"/>
                  </a:spcBef>
                  <a:spcAft>
                    <a:spcPts val="0"/>
                  </a:spcAft>
                  <a:buClr>
                    <a:schemeClr val="dk1"/>
                  </a:buClr>
                  <a:buSzPts val="18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"Ouvi dizer que se </a:t>
                </a:r>
                <a:r>
                  <a:rPr lang="pt-BR" b="0" i="0" u="none" strike="noStrike" cap="none" dirty="0" err="1">
                    <a:solidFill>
                      <a:schemeClr val="dk1"/>
                    </a:solidFill>
                    <a:latin typeface="Calibri" panose="020F0502020204030204" pitchFamily="34" charset="0"/>
                    <a:ea typeface="Calibri"/>
                    <a:cs typeface="Calibri" panose="020F0502020204030204" pitchFamily="34" charset="0"/>
                    <a:sym typeface="Calibri"/>
                  </a:rPr>
                  <a:t>n</a:t>
                </a: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for maior ou igual a 30, eu posso usar a abordagem do TCL". O tamanho amostral necessário para que a abordagem normal seja válida pode ser analisado por simulação a partir de uma certa distribuição original dos dados (considere que o histograma das médias seja exatamente o mesmo que de uma normal com média</a:t>
                </a:r>
                <a:r>
                  <a:rPr lang="pt-BR" b="0" i="1" u="none" strike="noStrike" cap="none" dirty="0">
                    <a:solidFill>
                      <a:srgbClr val="222222"/>
                    </a:solidFill>
                    <a:highlight>
                      <a:srgbClr val="FFFFF8"/>
                    </a:highlight>
                    <a:latin typeface="Calibri" panose="020F0502020204030204" pitchFamily="34" charset="0"/>
                    <a:cs typeface="Calibri" panose="020F0502020204030204" pitchFamily="34" charset="0"/>
                    <a:sym typeface="Arial"/>
                  </a:rPr>
                  <a:t> </a:t>
                </a:r>
                <a:r>
                  <a:rPr lang="pt-BR" b="0" i="1" u="none" strike="noStrike" cap="none" dirty="0" err="1">
                    <a:solidFill>
                      <a:srgbClr val="222222"/>
                    </a:solidFill>
                    <a:highlight>
                      <a:srgbClr val="FFFFF8"/>
                    </a:highlight>
                    <a:latin typeface="Calibri" panose="020F0502020204030204" pitchFamily="34" charset="0"/>
                    <a:cs typeface="Calibri" panose="020F0502020204030204" pitchFamily="34" charset="0"/>
                    <a:sym typeface="Arial"/>
                  </a:rPr>
                  <a:t>μ</a:t>
                </a: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e variância </a:t>
                </a:r>
                <a:r>
                  <a:rPr lang="pt-BR" b="0" i="0" u="none" strike="noStrike" cap="none" dirty="0">
                    <a:solidFill>
                      <a:srgbClr val="222222"/>
                    </a:solidFill>
                    <a:highlight>
                      <a:srgbClr val="FFFFF8"/>
                    </a:highlight>
                    <a:latin typeface="Calibri" panose="020F0502020204030204" pitchFamily="34" charset="0"/>
                    <a:cs typeface="Calibri" panose="020F0502020204030204" pitchFamily="34" charset="0"/>
                    <a:sym typeface="Arial"/>
                  </a:rPr>
                  <a:t>σ</a:t>
                </a:r>
                <a:r>
                  <a:rPr lang="pt-BR" b="0" i="1" u="none" strike="noStrike" cap="none" baseline="30000" dirty="0">
                    <a:solidFill>
                      <a:srgbClr val="222222"/>
                    </a:solidFill>
                    <a:highlight>
                      <a:srgbClr val="FFFFF8"/>
                    </a:highlight>
                    <a:latin typeface="Calibri" panose="020F0502020204030204" pitchFamily="34" charset="0"/>
                    <a:cs typeface="Calibri" panose="020F0502020204030204" pitchFamily="34" charset="0"/>
                    <a:sym typeface="Arial"/>
                  </a:rPr>
                  <a:t>2 </a:t>
                </a: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Portanto, o tamanho amostral necessário dependerá da distribuição original da qual partimos. </a:t>
                </a:r>
                <a:endParaRPr dirty="0">
                  <a:latin typeface="Calibri" panose="020F0502020204030204" pitchFamily="34" charset="0"/>
                  <a:cs typeface="Calibri" panose="020F0502020204030204" pitchFamily="34" charset="0"/>
                </a:endParaRPr>
              </a:p>
              <a:p>
                <a:pPr marL="457200" marR="0" lvl="0" indent="0" rtl="0">
                  <a:lnSpc>
                    <a:spcPct val="115000"/>
                  </a:lnSpc>
                  <a:spcBef>
                    <a:spcPts val="0"/>
                  </a:spcBef>
                  <a:spcAft>
                    <a:spcPts val="0"/>
                  </a:spcAft>
                  <a:buClr>
                    <a:srgbClr val="000000"/>
                  </a:buClr>
                  <a:buFont typeface="Arial"/>
                  <a:buNone/>
                </a:pPr>
                <a:endParaRPr b="0" i="1" u="none" strike="noStrike" cap="none" baseline="30000" dirty="0">
                  <a:solidFill>
                    <a:srgbClr val="222222"/>
                  </a:solidFill>
                  <a:highlight>
                    <a:srgbClr val="FFFFF8"/>
                  </a:highlight>
                  <a:latin typeface="Calibri" panose="020F0502020204030204" pitchFamily="34" charset="0"/>
                  <a:cs typeface="Calibri" panose="020F0502020204030204" pitchFamily="34" charset="0"/>
                  <a:sym typeface="Arial"/>
                </a:endParaRPr>
              </a:p>
              <a:p>
                <a:pPr marL="457200" marR="0" lvl="0" indent="0" rtl="0">
                  <a:lnSpc>
                    <a:spcPct val="115000"/>
                  </a:lnSpc>
                  <a:spcBef>
                    <a:spcPts val="0"/>
                  </a:spcBef>
                  <a:spcAft>
                    <a:spcPts val="0"/>
                  </a:spcAft>
                  <a:buClr>
                    <a:srgbClr val="000000"/>
                  </a:buClr>
                  <a:buFont typeface="Arial"/>
                  <a:buNone/>
                </a:pPr>
                <a:endParaRPr b="0" i="1" u="none" strike="noStrike" cap="none" baseline="30000" dirty="0">
                  <a:solidFill>
                    <a:srgbClr val="222222"/>
                  </a:solidFill>
                  <a:highlight>
                    <a:srgbClr val="FFFFF8"/>
                  </a:highlight>
                  <a:latin typeface="Calibri" panose="020F0502020204030204" pitchFamily="34" charset="0"/>
                  <a:cs typeface="Calibri" panose="020F0502020204030204" pitchFamily="34" charset="0"/>
                  <a:sym typeface="Arial"/>
                </a:endParaRPr>
              </a:p>
            </p:txBody>
          </p:sp>
        </mc:Choice>
        <mc:Fallback xmlns="">
          <p:sp>
            <p:nvSpPr>
              <p:cNvPr id="1315" name="Shape 1315"/>
              <p:cNvSpPr txBox="1">
                <a:spLocks noRot="1" noChangeAspect="1" noMove="1" noResize="1" noEditPoints="1" noAdjustHandles="1" noChangeArrowheads="1" noChangeShapeType="1" noTextEdit="1"/>
              </p:cNvSpPr>
              <p:nvPr/>
            </p:nvSpPr>
            <p:spPr>
              <a:xfrm>
                <a:off x="322384" y="1486246"/>
                <a:ext cx="8574300" cy="2959559"/>
              </a:xfrm>
              <a:prstGeom prst="rect">
                <a:avLst/>
              </a:prstGeom>
              <a:blipFill>
                <a:blip r:embed="rId3"/>
                <a:stretch>
                  <a:fillRect t="-1709"/>
                </a:stretch>
              </a:blipFill>
              <a:ln>
                <a:noFill/>
              </a:ln>
            </p:spPr>
            <p:txBody>
              <a:bodyPr/>
              <a:lstStyle/>
              <a:p>
                <a:r>
                  <a:rPr lang="pt-BR">
                    <a:noFill/>
                  </a:rPr>
                  <a:t> </a:t>
                </a:r>
              </a:p>
            </p:txBody>
          </p:sp>
        </mc:Fallback>
      </mc:AlternateContent>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Shape 1320"/>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lvl="0" indent="0" rtl="0">
              <a:spcBef>
                <a:spcPts val="0"/>
              </a:spcBef>
              <a:spcAft>
                <a:spcPts val="0"/>
              </a:spcAft>
              <a:buClr>
                <a:schemeClr val="dk1"/>
              </a:buClr>
              <a:buFont typeface="Raleway"/>
              <a:buNone/>
            </a:pPr>
            <a:r>
              <a:rPr lang="pt-BR" sz="1600" dirty="0">
                <a:latin typeface="Calibri" panose="020F0502020204030204" pitchFamily="34" charset="0"/>
                <a:cs typeface="Calibri" panose="020F0502020204030204" pitchFamily="34" charset="0"/>
              </a:rPr>
              <a:t>ESTIMADORES E LEI DOS GRANDES NÚMEROS</a:t>
            </a:r>
            <a:endParaRPr sz="1600" dirty="0">
              <a:latin typeface="Calibri" panose="020F0502020204030204" pitchFamily="34" charset="0"/>
              <a:cs typeface="Calibri" panose="020F0502020204030204" pitchFamily="34" charset="0"/>
            </a:endParaRPr>
          </a:p>
        </p:txBody>
      </p:sp>
      <p:sp>
        <p:nvSpPr>
          <p:cNvPr id="1321" name="Shape 132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29</a:t>
            </a:fld>
            <a:endParaRPr sz="1200">
              <a:solidFill>
                <a:srgbClr val="888888"/>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22" name="Shape 1322"/>
              <p:cNvSpPr txBox="1"/>
              <p:nvPr/>
            </p:nvSpPr>
            <p:spPr>
              <a:xfrm>
                <a:off x="322384" y="1057300"/>
                <a:ext cx="8574300" cy="3581067"/>
              </a:xfrm>
              <a:prstGeom prst="rect">
                <a:avLst/>
              </a:prstGeom>
              <a:noFill/>
              <a:ln>
                <a:noFill/>
              </a:ln>
            </p:spPr>
            <p:txBody>
              <a:bodyPr spcFirstLastPara="1" wrap="square" lIns="91425" tIns="91425" rIns="91425" bIns="91425" rtlCol="0" anchor="t" anchorCtr="0">
                <a:noAutofit/>
              </a:bodyPr>
              <a:lstStyle/>
              <a:p>
                <a:pPr marL="457200" lvl="0" indent="-355600" rtl="0">
                  <a:lnSpc>
                    <a:spcPct val="115000"/>
                  </a:lnSpc>
                  <a:spcBef>
                    <a:spcPts val="0"/>
                  </a:spcBef>
                  <a:spcAft>
                    <a:spcPts val="0"/>
                  </a:spcAft>
                  <a:buClr>
                    <a:srgbClr val="D22544"/>
                  </a:buClr>
                  <a:buSzPts val="2000"/>
                  <a:buFont typeface="Calibri"/>
                  <a:buChar char="●"/>
                </a:pPr>
                <a:r>
                  <a:rPr lang="pt-BR" dirty="0">
                    <a:solidFill>
                      <a:schemeClr val="dk1"/>
                    </a:solidFill>
                    <a:latin typeface="Calibri" panose="020F0502020204030204" pitchFamily="34" charset="0"/>
                    <a:ea typeface="Calibri"/>
                    <a:cs typeface="Calibri" panose="020F0502020204030204" pitchFamily="34" charset="0"/>
                    <a:sym typeface="Calibri"/>
                  </a:rPr>
                  <a:t>  Teorema central do limite. Conexão com amostragem. </a:t>
                </a:r>
                <a:br>
                  <a:rPr lang="pt-BR" dirty="0">
                    <a:solidFill>
                      <a:schemeClr val="dk1"/>
                    </a:solidFill>
                    <a:latin typeface="Calibri" panose="020F0502020204030204" pitchFamily="34" charset="0"/>
                    <a:ea typeface="Calibri"/>
                    <a:cs typeface="Calibri" panose="020F0502020204030204" pitchFamily="34" charset="0"/>
                    <a:sym typeface="Calibri"/>
                  </a:rPr>
                </a:br>
                <a:endParaRPr dirty="0">
                  <a:solidFill>
                    <a:schemeClr val="dk1"/>
                  </a:solidFill>
                  <a:latin typeface="Calibri" panose="020F0502020204030204" pitchFamily="34" charset="0"/>
                  <a:ea typeface="Calibri"/>
                  <a:cs typeface="Calibri" panose="020F0502020204030204" pitchFamily="34" charset="0"/>
                  <a:sym typeface="Calibri"/>
                </a:endParaRPr>
              </a:p>
              <a:p>
                <a:pPr marL="914400" lvl="1" indent="-342900" rtl="0">
                  <a:lnSpc>
                    <a:spcPct val="115000"/>
                  </a:lnSpc>
                  <a:spcBef>
                    <a:spcPts val="0"/>
                  </a:spcBef>
                  <a:spcAft>
                    <a:spcPts val="0"/>
                  </a:spcAft>
                  <a:buClr>
                    <a:schemeClr val="dk1"/>
                  </a:buClr>
                  <a:buSzPts val="1800"/>
                  <a:buFont typeface="Calibri"/>
                  <a:buChar char="○"/>
                </a:pPr>
                <a:r>
                  <a:rPr lang="pt-BR" dirty="0">
                    <a:solidFill>
                      <a:schemeClr val="dk1"/>
                    </a:solidFill>
                    <a:latin typeface="Calibri" panose="020F0502020204030204" pitchFamily="34" charset="0"/>
                    <a:ea typeface="Calibri"/>
                    <a:cs typeface="Calibri" panose="020F0502020204030204" pitchFamily="34" charset="0"/>
                    <a:sym typeface="Calibri"/>
                  </a:rPr>
                  <a:t>O teorema central do limite nos dá uma distribuição para nosso estimador da média populacional dada pela média amostral. </a:t>
                </a:r>
                <a:br>
                  <a:rPr lang="pt-BR" dirty="0">
                    <a:solidFill>
                      <a:schemeClr val="dk1"/>
                    </a:solidFill>
                    <a:latin typeface="Calibri" panose="020F0502020204030204" pitchFamily="34" charset="0"/>
                    <a:ea typeface="Calibri"/>
                    <a:cs typeface="Calibri" panose="020F0502020204030204" pitchFamily="34" charset="0"/>
                    <a:sym typeface="Calibri"/>
                  </a:rPr>
                </a:br>
                <a:endParaRPr dirty="0">
                  <a:solidFill>
                    <a:schemeClr val="dk1"/>
                  </a:solidFill>
                  <a:latin typeface="Calibri" panose="020F0502020204030204" pitchFamily="34" charset="0"/>
                  <a:ea typeface="Calibri"/>
                  <a:cs typeface="Calibri" panose="020F0502020204030204" pitchFamily="34" charset="0"/>
                  <a:sym typeface="Calibri"/>
                </a:endParaRPr>
              </a:p>
              <a:p>
                <a:pPr marL="914400" lvl="1" indent="-342900" rtl="0">
                  <a:lnSpc>
                    <a:spcPct val="115000"/>
                  </a:lnSpc>
                  <a:spcBef>
                    <a:spcPts val="0"/>
                  </a:spcBef>
                  <a:spcAft>
                    <a:spcPts val="0"/>
                  </a:spcAft>
                  <a:buClr>
                    <a:schemeClr val="dk1"/>
                  </a:buClr>
                  <a:buSzPts val="1800"/>
                  <a:buFont typeface="Calibri"/>
                  <a:buChar char="○"/>
                </a:pPr>
                <a:r>
                  <a:rPr lang="pt-BR" dirty="0">
                    <a:solidFill>
                      <a:schemeClr val="dk1"/>
                    </a:solidFill>
                    <a:latin typeface="Calibri" panose="020F0502020204030204" pitchFamily="34" charset="0"/>
                    <a:ea typeface="Calibri"/>
                    <a:cs typeface="Calibri" panose="020F0502020204030204" pitchFamily="34" charset="0"/>
                    <a:sym typeface="Calibri"/>
                  </a:rPr>
                  <a:t>Se as observações vierem de uma distribuição normal, a distribuição terá média </a:t>
                </a:r>
                <a14:m>
                  <m:oMath xmlns:m="http://schemas.openxmlformats.org/officeDocument/2006/math">
                    <m:r>
                      <a:rPr lang="pt-BR" i="1" dirty="0" smtClean="0">
                        <a:solidFill>
                          <a:srgbClr val="222222"/>
                        </a:solidFill>
                        <a:highlight>
                          <a:srgbClr val="FFFFF8"/>
                        </a:highlight>
                        <a:latin typeface="Cambria Math" panose="02040503050406030204" pitchFamily="18" charset="0"/>
                        <a:ea typeface="Calibri"/>
                        <a:cs typeface="Calibri" panose="020F0502020204030204" pitchFamily="34" charset="0"/>
                        <a:sym typeface="Calibri"/>
                      </a:rPr>
                      <m:t>µ</m:t>
                    </m:r>
                  </m:oMath>
                </a14:m>
                <a:r>
                  <a:rPr lang="pt-BR" i="1" dirty="0">
                    <a:solidFill>
                      <a:srgbClr val="222222"/>
                    </a:solidFill>
                    <a:highlight>
                      <a:srgbClr val="FFFFF8"/>
                    </a:highlight>
                    <a:latin typeface="Calibri" panose="020F0502020204030204" pitchFamily="34" charset="0"/>
                    <a:ea typeface="Calibri"/>
                    <a:cs typeface="Calibri" panose="020F0502020204030204" pitchFamily="34" charset="0"/>
                    <a:sym typeface="Calibri"/>
                  </a:rPr>
                  <a:t> </a:t>
                </a:r>
                <a:r>
                  <a:rPr lang="pt-BR" dirty="0">
                    <a:solidFill>
                      <a:schemeClr val="dk1"/>
                    </a:solidFill>
                    <a:latin typeface="Calibri" panose="020F0502020204030204" pitchFamily="34" charset="0"/>
                    <a:ea typeface="Calibri"/>
                    <a:cs typeface="Calibri" panose="020F0502020204030204" pitchFamily="34" charset="0"/>
                    <a:sym typeface="Calibri"/>
                  </a:rPr>
                  <a:t> e variância </a:t>
                </a:r>
                <a14:m>
                  <m:oMath xmlns:m="http://schemas.openxmlformats.org/officeDocument/2006/math">
                    <m:r>
                      <a:rPr lang="pt-BR" i="1" dirty="0" smtClean="0">
                        <a:solidFill>
                          <a:srgbClr val="222222"/>
                        </a:solidFill>
                        <a:highlight>
                          <a:srgbClr val="FFFFF8"/>
                        </a:highlight>
                        <a:latin typeface="Cambria Math" panose="02040503050406030204" pitchFamily="18" charset="0"/>
                        <a:ea typeface="Calibri"/>
                        <a:cs typeface="Calibri" panose="020F0502020204030204" pitchFamily="34" charset="0"/>
                        <a:sym typeface="Calibri"/>
                      </a:rPr>
                      <m:t>𝜎</m:t>
                    </m:r>
                    <m:r>
                      <a:rPr lang="pt-BR" i="1" baseline="30000" dirty="0">
                        <a:solidFill>
                          <a:srgbClr val="222222"/>
                        </a:solidFill>
                        <a:highlight>
                          <a:srgbClr val="FFFFF8"/>
                        </a:highlight>
                        <a:latin typeface="Cambria Math" panose="02040503050406030204" pitchFamily="18" charset="0"/>
                        <a:ea typeface="Calibri"/>
                        <a:cs typeface="Calibri" panose="020F0502020204030204" pitchFamily="34" charset="0"/>
                        <a:sym typeface="Calibri"/>
                      </a:rPr>
                      <m:t>2 </m:t>
                    </m:r>
                    <m:r>
                      <a:rPr lang="pt-BR" i="1" dirty="0">
                        <a:solidFill>
                          <a:srgbClr val="222222"/>
                        </a:solidFill>
                        <a:highlight>
                          <a:srgbClr val="FFFFF8"/>
                        </a:highlight>
                        <a:latin typeface="Cambria Math" panose="02040503050406030204" pitchFamily="18" charset="0"/>
                        <a:ea typeface="Calibri"/>
                        <a:cs typeface="Calibri" panose="020F0502020204030204" pitchFamily="34" charset="0"/>
                        <a:sym typeface="Calibri"/>
                      </a:rPr>
                      <m:t>/</m:t>
                    </m:r>
                    <m:r>
                      <a:rPr lang="pt-BR" i="1" dirty="0" err="1">
                        <a:solidFill>
                          <a:srgbClr val="222222"/>
                        </a:solidFill>
                        <a:highlight>
                          <a:srgbClr val="FFFFF8"/>
                        </a:highlight>
                        <a:latin typeface="Cambria Math" panose="02040503050406030204" pitchFamily="18" charset="0"/>
                        <a:ea typeface="Calibri"/>
                        <a:cs typeface="Calibri" panose="020F0502020204030204" pitchFamily="34" charset="0"/>
                        <a:sym typeface="Calibri"/>
                      </a:rPr>
                      <m:t>𝑛</m:t>
                    </m:r>
                  </m:oMath>
                </a14:m>
                <a:r>
                  <a:rPr lang="pt-BR" dirty="0">
                    <a:solidFill>
                      <a:srgbClr val="222222"/>
                    </a:solidFill>
                    <a:highlight>
                      <a:srgbClr val="FFFFF8"/>
                    </a:highlight>
                    <a:latin typeface="Calibri" panose="020F0502020204030204" pitchFamily="34" charset="0"/>
                    <a:ea typeface="Calibri"/>
                    <a:cs typeface="Calibri" panose="020F0502020204030204" pitchFamily="34" charset="0"/>
                    <a:sym typeface="Calibri"/>
                  </a:rPr>
                  <a:t> independente de </a:t>
                </a:r>
                <a14:m>
                  <m:oMath xmlns:m="http://schemas.openxmlformats.org/officeDocument/2006/math">
                    <m:r>
                      <a:rPr lang="pt-BR" i="1" dirty="0" smtClean="0">
                        <a:solidFill>
                          <a:srgbClr val="222222"/>
                        </a:solidFill>
                        <a:highlight>
                          <a:srgbClr val="FFFFF8"/>
                        </a:highlight>
                        <a:latin typeface="Cambria Math" panose="02040503050406030204" pitchFamily="18" charset="0"/>
                        <a:ea typeface="Calibri"/>
                        <a:cs typeface="Calibri" panose="020F0502020204030204" pitchFamily="34" charset="0"/>
                        <a:sym typeface="Calibri"/>
                      </a:rPr>
                      <m:t>𝑛</m:t>
                    </m:r>
                  </m:oMath>
                </a14:m>
                <a:r>
                  <a:rPr lang="pt-BR" dirty="0">
                    <a:solidFill>
                      <a:srgbClr val="222222"/>
                    </a:solidFill>
                    <a:highlight>
                      <a:srgbClr val="FFFFF8"/>
                    </a:highlight>
                    <a:latin typeface="Calibri" panose="020F0502020204030204" pitchFamily="34" charset="0"/>
                    <a:ea typeface="Calibri"/>
                    <a:cs typeface="Calibri" panose="020F0502020204030204" pitchFamily="34" charset="0"/>
                    <a:sym typeface="Calibri"/>
                  </a:rPr>
                  <a:t> ser suficientemente grande ou não. </a:t>
                </a:r>
                <a:br>
                  <a:rPr lang="pt-BR" dirty="0">
                    <a:solidFill>
                      <a:srgbClr val="222222"/>
                    </a:solidFill>
                    <a:highlight>
                      <a:srgbClr val="FFFFF8"/>
                    </a:highlight>
                    <a:latin typeface="Calibri" panose="020F0502020204030204" pitchFamily="34" charset="0"/>
                    <a:ea typeface="Calibri"/>
                    <a:cs typeface="Calibri" panose="020F0502020204030204" pitchFamily="34" charset="0"/>
                    <a:sym typeface="Calibri"/>
                  </a:rPr>
                </a:br>
                <a:endParaRPr dirty="0">
                  <a:solidFill>
                    <a:srgbClr val="222222"/>
                  </a:solidFill>
                  <a:highlight>
                    <a:srgbClr val="FFFFF8"/>
                  </a:highlight>
                  <a:latin typeface="Calibri" panose="020F0502020204030204" pitchFamily="34" charset="0"/>
                  <a:ea typeface="Calibri"/>
                  <a:cs typeface="Calibri" panose="020F0502020204030204" pitchFamily="34" charset="0"/>
                  <a:sym typeface="Calibri"/>
                </a:endParaRPr>
              </a:p>
              <a:p>
                <a:pPr marL="914400" lvl="1" indent="-342900" rtl="0">
                  <a:lnSpc>
                    <a:spcPct val="115000"/>
                  </a:lnSpc>
                  <a:spcBef>
                    <a:spcPts val="0"/>
                  </a:spcBef>
                  <a:spcAft>
                    <a:spcPts val="0"/>
                  </a:spcAft>
                  <a:buClr>
                    <a:schemeClr val="dk1"/>
                  </a:buClr>
                  <a:buSzPts val="1800"/>
                  <a:buFont typeface="Calibri"/>
                  <a:buChar char="○"/>
                </a:pPr>
                <a:r>
                  <a:rPr lang="pt-BR" dirty="0">
                    <a:solidFill>
                      <a:srgbClr val="222222"/>
                    </a:solidFill>
                    <a:highlight>
                      <a:srgbClr val="FFFFF8"/>
                    </a:highlight>
                    <a:latin typeface="Calibri" panose="020F0502020204030204" pitchFamily="34" charset="0"/>
                    <a:ea typeface="Calibri"/>
                    <a:cs typeface="Calibri" panose="020F0502020204030204" pitchFamily="34" charset="0"/>
                    <a:sym typeface="Calibri"/>
                  </a:rPr>
                  <a:t>Lembre-se que se estimamos a média amostral e o desvio padrão amostral, então o erro padrão da média amostral é o desvio padrão amostral dividido pela raiz do tamanho amostral.</a:t>
                </a:r>
                <a:br>
                  <a:rPr lang="pt-BR" dirty="0">
                    <a:solidFill>
                      <a:srgbClr val="222222"/>
                    </a:solidFill>
                    <a:highlight>
                      <a:srgbClr val="FFFFF8"/>
                    </a:highlight>
                    <a:latin typeface="Calibri" panose="020F0502020204030204" pitchFamily="34" charset="0"/>
                    <a:ea typeface="Calibri"/>
                    <a:cs typeface="Calibri" panose="020F0502020204030204" pitchFamily="34" charset="0"/>
                    <a:sym typeface="Calibri"/>
                  </a:rPr>
                </a:br>
                <a:endParaRPr dirty="0">
                  <a:solidFill>
                    <a:srgbClr val="222222"/>
                  </a:solidFill>
                  <a:highlight>
                    <a:srgbClr val="FFFFF8"/>
                  </a:highlight>
                  <a:latin typeface="Calibri" panose="020F0502020204030204" pitchFamily="34" charset="0"/>
                  <a:ea typeface="Calibri"/>
                  <a:cs typeface="Calibri" panose="020F0502020204030204" pitchFamily="34" charset="0"/>
                  <a:sym typeface="Calibri"/>
                </a:endParaRPr>
              </a:p>
              <a:p>
                <a:pPr marL="914400" lvl="1" indent="-342900" rtl="0">
                  <a:lnSpc>
                    <a:spcPct val="115000"/>
                  </a:lnSpc>
                  <a:spcBef>
                    <a:spcPts val="0"/>
                  </a:spcBef>
                  <a:spcAft>
                    <a:spcPts val="0"/>
                  </a:spcAft>
                  <a:buClr>
                    <a:srgbClr val="222222"/>
                  </a:buClr>
                  <a:buSzPts val="1800"/>
                  <a:buFont typeface="Calibri"/>
                  <a:buChar char="○"/>
                </a:pPr>
                <a:r>
                  <a:rPr lang="pt-BR" dirty="0">
                    <a:solidFill>
                      <a:srgbClr val="222222"/>
                    </a:solidFill>
                    <a:highlight>
                      <a:srgbClr val="FFFFF8"/>
                    </a:highlight>
                    <a:latin typeface="Calibri" panose="020F0502020204030204" pitchFamily="34" charset="0"/>
                    <a:ea typeface="Calibri"/>
                    <a:cs typeface="Calibri" panose="020F0502020204030204" pitchFamily="34" charset="0"/>
                    <a:sym typeface="Calibri"/>
                  </a:rPr>
                  <a:t>O erro padrão permite medir a dispersão em relação à média amostral, mas ajustando pelo tamanho amostral (podemos comparar a dispersão para estimadores da média que usam diferentes tamanhos de amostra). </a:t>
                </a:r>
                <a:endParaRPr dirty="0">
                  <a:solidFill>
                    <a:srgbClr val="222222"/>
                  </a:solidFill>
                  <a:highlight>
                    <a:srgbClr val="FFFFF8"/>
                  </a:highlight>
                  <a:latin typeface="Calibri" panose="020F0502020204030204" pitchFamily="34" charset="0"/>
                  <a:ea typeface="Calibri"/>
                  <a:cs typeface="Calibri" panose="020F0502020204030204" pitchFamily="34" charset="0"/>
                  <a:sym typeface="Calibri"/>
                </a:endParaRPr>
              </a:p>
            </p:txBody>
          </p:sp>
        </mc:Choice>
        <mc:Fallback xmlns="">
          <p:sp>
            <p:nvSpPr>
              <p:cNvPr id="1322" name="Shape 1322"/>
              <p:cNvSpPr txBox="1">
                <a:spLocks noRot="1" noChangeAspect="1" noMove="1" noResize="1" noEditPoints="1" noAdjustHandles="1" noChangeArrowheads="1" noChangeShapeType="1" noTextEdit="1"/>
              </p:cNvSpPr>
              <p:nvPr/>
            </p:nvSpPr>
            <p:spPr>
              <a:xfrm>
                <a:off x="322384" y="1057300"/>
                <a:ext cx="8574300" cy="3581067"/>
              </a:xfrm>
              <a:prstGeom prst="rect">
                <a:avLst/>
              </a:prstGeom>
              <a:blipFill>
                <a:blip r:embed="rId3"/>
                <a:stretch>
                  <a:fillRect t="-1060" r="-295" b="-1413"/>
                </a:stretch>
              </a:blipFill>
              <a:ln>
                <a:noFill/>
              </a:ln>
            </p:spPr>
            <p:txBody>
              <a:bodyPr/>
              <a:lstStyle/>
              <a:p>
                <a:r>
                  <a:rPr lang="pt-BR">
                    <a:noFill/>
                  </a:rPr>
                  <a:t> </a:t>
                </a:r>
              </a:p>
            </p:txBody>
          </p:sp>
        </mc:Fallback>
      </mc:AlternateContent>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Shape 1139"/>
          <p:cNvSpPr/>
          <p:nvPr/>
        </p:nvSpPr>
        <p:spPr>
          <a:xfrm>
            <a:off x="0" y="0"/>
            <a:ext cx="9144000" cy="5715000"/>
          </a:xfrm>
          <a:prstGeom prst="rect">
            <a:avLst/>
          </a:prstGeom>
          <a:solidFill>
            <a:srgbClr val="D8D8D8"/>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0" name="Shape 1140"/>
          <p:cNvSpPr/>
          <p:nvPr/>
        </p:nvSpPr>
        <p:spPr>
          <a:xfrm>
            <a:off x="0" y="0"/>
            <a:ext cx="9144000" cy="5715000"/>
          </a:xfrm>
          <a:prstGeom prst="rect">
            <a:avLst/>
          </a:prstGeom>
          <a:solidFill>
            <a:srgbClr val="5B0D0E">
              <a:alpha val="65880"/>
            </a:srgbClr>
          </a:solidFill>
          <a:ln>
            <a:noFill/>
          </a:ln>
        </p:spPr>
        <p:txBody>
          <a:bodyPr spcFirstLastPara="1" wrap="square" lIns="0" tIns="0" rIns="0" bIns="0" rtlCol="0" anchor="ctr" anchorCtr="0">
            <a:noAutofit/>
          </a:bodyPr>
          <a:lstStyle/>
          <a:p>
            <a:pPr marL="0" marR="0" lvl="0" indent="0" algn="ctr" rtl="0">
              <a:spcBef>
                <a:spcPts val="0"/>
              </a:spcBef>
              <a:spcAft>
                <a:spcPts val="0"/>
              </a:spcAft>
              <a:buNone/>
            </a:pPr>
            <a:endParaRPr sz="3200">
              <a:solidFill>
                <a:schemeClr val="dk1"/>
              </a:solidFill>
              <a:latin typeface="Raleway"/>
              <a:ea typeface="Raleway"/>
              <a:cs typeface="Raleway"/>
              <a:sym typeface="Raleway"/>
            </a:endParaRPr>
          </a:p>
        </p:txBody>
      </p:sp>
      <p:sp>
        <p:nvSpPr>
          <p:cNvPr id="1141" name="Shape 1141"/>
          <p:cNvSpPr/>
          <p:nvPr/>
        </p:nvSpPr>
        <p:spPr>
          <a:xfrm>
            <a:off x="1050575" y="1808602"/>
            <a:ext cx="7221900" cy="1122900"/>
          </a:xfrm>
          <a:prstGeom prst="rect">
            <a:avLst/>
          </a:prstGeom>
          <a:noFill/>
          <a:ln>
            <a:noFill/>
          </a:ln>
        </p:spPr>
        <p:txBody>
          <a:bodyPr spcFirstLastPara="1" wrap="square" lIns="91425" tIns="45700" rIns="91425" bIns="45700" rtlCol="0" anchor="ctr" anchorCtr="0">
            <a:noAutofit/>
          </a:bodyPr>
          <a:lstStyle/>
          <a:p>
            <a:pPr marL="0" marR="0" lvl="0" indent="0" algn="ctr" rtl="0">
              <a:lnSpc>
                <a:spcPct val="140000"/>
              </a:lnSpc>
              <a:spcBef>
                <a:spcPts val="0"/>
              </a:spcBef>
              <a:spcAft>
                <a:spcPts val="0"/>
              </a:spcAft>
              <a:buNone/>
            </a:pPr>
            <a:r>
              <a:rPr lang="pt-BR" sz="3600" b="1">
                <a:solidFill>
                  <a:schemeClr val="lt1"/>
                </a:solidFill>
                <a:latin typeface="Raleway"/>
                <a:ea typeface="Raleway"/>
                <a:cs typeface="Raleway"/>
                <a:sym typeface="Raleway"/>
              </a:rPr>
              <a:t>POPULAÇÃO-AMOSTRA</a:t>
            </a:r>
            <a:endParaRPr/>
          </a:p>
        </p:txBody>
      </p:sp>
      <p:sp>
        <p:nvSpPr>
          <p:cNvPr id="1142" name="Shape 1142"/>
          <p:cNvSpPr/>
          <p:nvPr/>
        </p:nvSpPr>
        <p:spPr>
          <a:xfrm>
            <a:off x="4009262" y="2726668"/>
            <a:ext cx="1122900" cy="1122900"/>
          </a:xfrm>
          <a:prstGeom prst="ellipse">
            <a:avLst/>
          </a:prstGeom>
          <a:solidFill>
            <a:schemeClr val="accent3"/>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3" name="Shape 1143"/>
          <p:cNvSpPr/>
          <p:nvPr/>
        </p:nvSpPr>
        <p:spPr>
          <a:xfrm>
            <a:off x="4373767" y="3071751"/>
            <a:ext cx="393900" cy="432900"/>
          </a:xfrm>
          <a:custGeom>
            <a:avLst/>
            <a:gdLst/>
            <a:ahLst/>
            <a:cxnLst/>
            <a:rect l="0" t="0" r="0" b="0"/>
            <a:pathLst>
              <a:path w="120000" h="120000" extrusionOk="0">
                <a:moveTo>
                  <a:pt x="42913" y="65513"/>
                </a:moveTo>
                <a:cubicBezTo>
                  <a:pt x="41324" y="65513"/>
                  <a:pt x="39735" y="66810"/>
                  <a:pt x="39735" y="68108"/>
                </a:cubicBezTo>
                <a:cubicBezTo>
                  <a:pt x="39735" y="70054"/>
                  <a:pt x="41324" y="70702"/>
                  <a:pt x="42913" y="70702"/>
                </a:cubicBezTo>
                <a:cubicBezTo>
                  <a:pt x="45298" y="70702"/>
                  <a:pt x="46887" y="70054"/>
                  <a:pt x="46887" y="68108"/>
                </a:cubicBezTo>
                <a:cubicBezTo>
                  <a:pt x="46887" y="66810"/>
                  <a:pt x="45298" y="65513"/>
                  <a:pt x="42913" y="65513"/>
                </a:cubicBezTo>
                <a:close/>
                <a:moveTo>
                  <a:pt x="59602" y="76540"/>
                </a:moveTo>
                <a:cubicBezTo>
                  <a:pt x="56423" y="76540"/>
                  <a:pt x="53245" y="79135"/>
                  <a:pt x="53245" y="81729"/>
                </a:cubicBezTo>
                <a:cubicBezTo>
                  <a:pt x="53245" y="84972"/>
                  <a:pt x="56423" y="87567"/>
                  <a:pt x="59602" y="87567"/>
                </a:cubicBezTo>
                <a:cubicBezTo>
                  <a:pt x="63576" y="87567"/>
                  <a:pt x="66754" y="84972"/>
                  <a:pt x="66754" y="81729"/>
                </a:cubicBezTo>
                <a:cubicBezTo>
                  <a:pt x="66754" y="79135"/>
                  <a:pt x="63576" y="76540"/>
                  <a:pt x="59602" y="76540"/>
                </a:cubicBezTo>
                <a:close/>
                <a:moveTo>
                  <a:pt x="33377" y="87567"/>
                </a:moveTo>
                <a:cubicBezTo>
                  <a:pt x="29403" y="87567"/>
                  <a:pt x="26225" y="90162"/>
                  <a:pt x="26225" y="92756"/>
                </a:cubicBezTo>
                <a:cubicBezTo>
                  <a:pt x="26225" y="96000"/>
                  <a:pt x="29403" y="98594"/>
                  <a:pt x="33377" y="98594"/>
                </a:cubicBezTo>
                <a:cubicBezTo>
                  <a:pt x="36556" y="98594"/>
                  <a:pt x="39735" y="96000"/>
                  <a:pt x="39735" y="92756"/>
                </a:cubicBezTo>
                <a:cubicBezTo>
                  <a:pt x="39735" y="90162"/>
                  <a:pt x="36556" y="87567"/>
                  <a:pt x="33377" y="87567"/>
                </a:cubicBezTo>
                <a:close/>
                <a:moveTo>
                  <a:pt x="93774" y="43459"/>
                </a:moveTo>
                <a:cubicBezTo>
                  <a:pt x="93774" y="16216"/>
                  <a:pt x="93774" y="16216"/>
                  <a:pt x="93774" y="16216"/>
                </a:cubicBezTo>
                <a:cubicBezTo>
                  <a:pt x="100132" y="16216"/>
                  <a:pt x="100132" y="16216"/>
                  <a:pt x="100132" y="16216"/>
                </a:cubicBezTo>
                <a:cubicBezTo>
                  <a:pt x="104105" y="16216"/>
                  <a:pt x="107284" y="13621"/>
                  <a:pt x="107284" y="11027"/>
                </a:cubicBezTo>
                <a:cubicBezTo>
                  <a:pt x="107284" y="5189"/>
                  <a:pt x="107284" y="5189"/>
                  <a:pt x="107284" y="5189"/>
                </a:cubicBezTo>
                <a:cubicBezTo>
                  <a:pt x="107284" y="2594"/>
                  <a:pt x="104105" y="0"/>
                  <a:pt x="100132" y="0"/>
                </a:cubicBezTo>
                <a:cubicBezTo>
                  <a:pt x="19867" y="0"/>
                  <a:pt x="19867" y="0"/>
                  <a:pt x="19867" y="0"/>
                </a:cubicBezTo>
                <a:cubicBezTo>
                  <a:pt x="15894" y="0"/>
                  <a:pt x="12715" y="2594"/>
                  <a:pt x="12715" y="5189"/>
                </a:cubicBezTo>
                <a:cubicBezTo>
                  <a:pt x="12715" y="11027"/>
                  <a:pt x="12715" y="11027"/>
                  <a:pt x="12715" y="11027"/>
                </a:cubicBezTo>
                <a:cubicBezTo>
                  <a:pt x="12715" y="13621"/>
                  <a:pt x="15894" y="16216"/>
                  <a:pt x="19867" y="16216"/>
                </a:cubicBezTo>
                <a:cubicBezTo>
                  <a:pt x="26225" y="16216"/>
                  <a:pt x="26225" y="16216"/>
                  <a:pt x="26225" y="16216"/>
                </a:cubicBezTo>
                <a:cubicBezTo>
                  <a:pt x="26225" y="43459"/>
                  <a:pt x="26225" y="43459"/>
                  <a:pt x="26225" y="43459"/>
                </a:cubicBezTo>
                <a:cubicBezTo>
                  <a:pt x="10331" y="52540"/>
                  <a:pt x="0" y="67459"/>
                  <a:pt x="0" y="84972"/>
                </a:cubicBezTo>
                <a:cubicBezTo>
                  <a:pt x="0" y="98594"/>
                  <a:pt x="7152" y="111567"/>
                  <a:pt x="18278" y="120000"/>
                </a:cubicBezTo>
                <a:cubicBezTo>
                  <a:pt x="101721" y="120000"/>
                  <a:pt x="101721" y="120000"/>
                  <a:pt x="101721" y="120000"/>
                </a:cubicBezTo>
                <a:cubicBezTo>
                  <a:pt x="112847" y="111567"/>
                  <a:pt x="120000" y="98594"/>
                  <a:pt x="120000" y="84972"/>
                </a:cubicBezTo>
                <a:cubicBezTo>
                  <a:pt x="120000" y="67459"/>
                  <a:pt x="109668" y="52540"/>
                  <a:pt x="93774" y="43459"/>
                </a:cubicBezTo>
                <a:close/>
                <a:moveTo>
                  <a:pt x="19867" y="11027"/>
                </a:moveTo>
                <a:cubicBezTo>
                  <a:pt x="19867" y="5189"/>
                  <a:pt x="19867" y="5189"/>
                  <a:pt x="19867" y="5189"/>
                </a:cubicBezTo>
                <a:cubicBezTo>
                  <a:pt x="100132" y="5189"/>
                  <a:pt x="100132" y="5189"/>
                  <a:pt x="100132" y="5189"/>
                </a:cubicBezTo>
                <a:cubicBezTo>
                  <a:pt x="100132" y="11027"/>
                  <a:pt x="100132" y="11027"/>
                  <a:pt x="100132" y="11027"/>
                </a:cubicBezTo>
                <a:lnTo>
                  <a:pt x="19867" y="11027"/>
                </a:lnTo>
                <a:close/>
                <a:moveTo>
                  <a:pt x="86622" y="16216"/>
                </a:moveTo>
                <a:cubicBezTo>
                  <a:pt x="86622" y="24000"/>
                  <a:pt x="86622" y="24000"/>
                  <a:pt x="86622" y="24000"/>
                </a:cubicBezTo>
                <a:cubicBezTo>
                  <a:pt x="80264" y="24000"/>
                  <a:pt x="71523" y="25297"/>
                  <a:pt x="61986" y="29837"/>
                </a:cubicBezTo>
                <a:cubicBezTo>
                  <a:pt x="50860" y="35027"/>
                  <a:pt x="40529" y="33081"/>
                  <a:pt x="33377" y="30486"/>
                </a:cubicBezTo>
                <a:cubicBezTo>
                  <a:pt x="33377" y="16216"/>
                  <a:pt x="33377" y="16216"/>
                  <a:pt x="33377" y="16216"/>
                </a:cubicBezTo>
                <a:lnTo>
                  <a:pt x="86622" y="16216"/>
                </a:lnTo>
                <a:close/>
                <a:moveTo>
                  <a:pt x="98543" y="114810"/>
                </a:moveTo>
                <a:cubicBezTo>
                  <a:pt x="21456" y="114810"/>
                  <a:pt x="21456" y="114810"/>
                  <a:pt x="21456" y="114810"/>
                </a:cubicBezTo>
                <a:cubicBezTo>
                  <a:pt x="11920" y="106378"/>
                  <a:pt x="6357" y="96000"/>
                  <a:pt x="6357" y="84972"/>
                </a:cubicBezTo>
                <a:cubicBezTo>
                  <a:pt x="6357" y="70054"/>
                  <a:pt x="15099" y="56432"/>
                  <a:pt x="30198" y="48000"/>
                </a:cubicBezTo>
                <a:cubicBezTo>
                  <a:pt x="31788" y="47351"/>
                  <a:pt x="33377" y="45405"/>
                  <a:pt x="33377" y="43459"/>
                </a:cubicBezTo>
                <a:cubicBezTo>
                  <a:pt x="33377" y="36324"/>
                  <a:pt x="33377" y="36324"/>
                  <a:pt x="33377" y="36324"/>
                </a:cubicBezTo>
                <a:cubicBezTo>
                  <a:pt x="37350" y="37621"/>
                  <a:pt x="42119" y="38270"/>
                  <a:pt x="46887" y="38270"/>
                </a:cubicBezTo>
                <a:cubicBezTo>
                  <a:pt x="52450" y="38270"/>
                  <a:pt x="58807" y="37621"/>
                  <a:pt x="65165" y="34378"/>
                </a:cubicBezTo>
                <a:cubicBezTo>
                  <a:pt x="73907" y="30486"/>
                  <a:pt x="81059" y="29189"/>
                  <a:pt x="86622" y="29837"/>
                </a:cubicBezTo>
                <a:cubicBezTo>
                  <a:pt x="86622" y="43459"/>
                  <a:pt x="86622" y="43459"/>
                  <a:pt x="86622" y="43459"/>
                </a:cubicBezTo>
                <a:cubicBezTo>
                  <a:pt x="86622" y="45405"/>
                  <a:pt x="88211" y="47351"/>
                  <a:pt x="89801" y="48000"/>
                </a:cubicBezTo>
                <a:cubicBezTo>
                  <a:pt x="104900" y="56432"/>
                  <a:pt x="113642" y="70054"/>
                  <a:pt x="113642" y="84972"/>
                </a:cubicBezTo>
                <a:cubicBezTo>
                  <a:pt x="113642" y="96000"/>
                  <a:pt x="108079" y="106378"/>
                  <a:pt x="98543" y="114810"/>
                </a:cubicBezTo>
                <a:close/>
                <a:moveTo>
                  <a:pt x="89801" y="87567"/>
                </a:moveTo>
                <a:cubicBezTo>
                  <a:pt x="88211" y="87567"/>
                  <a:pt x="86622" y="88864"/>
                  <a:pt x="86622" y="90162"/>
                </a:cubicBezTo>
                <a:cubicBezTo>
                  <a:pt x="86622" y="91459"/>
                  <a:pt x="88211" y="92756"/>
                  <a:pt x="89801" y="92756"/>
                </a:cubicBezTo>
                <a:cubicBezTo>
                  <a:pt x="92185" y="92756"/>
                  <a:pt x="93774" y="91459"/>
                  <a:pt x="93774" y="90162"/>
                </a:cubicBezTo>
                <a:cubicBezTo>
                  <a:pt x="93774" y="88864"/>
                  <a:pt x="92185" y="87567"/>
                  <a:pt x="89801" y="87567"/>
                </a:cubicBezTo>
                <a:close/>
                <a:moveTo>
                  <a:pt x="69933" y="49297"/>
                </a:moveTo>
                <a:cubicBezTo>
                  <a:pt x="64370" y="49297"/>
                  <a:pt x="59602" y="52540"/>
                  <a:pt x="59602" y="57081"/>
                </a:cubicBezTo>
                <a:cubicBezTo>
                  <a:pt x="59602" y="61621"/>
                  <a:pt x="64370" y="65513"/>
                  <a:pt x="69933" y="65513"/>
                </a:cubicBezTo>
                <a:cubicBezTo>
                  <a:pt x="75496" y="65513"/>
                  <a:pt x="80264" y="61621"/>
                  <a:pt x="80264" y="57081"/>
                </a:cubicBezTo>
                <a:cubicBezTo>
                  <a:pt x="80264" y="52540"/>
                  <a:pt x="75496" y="49297"/>
                  <a:pt x="69933" y="49297"/>
                </a:cubicBezTo>
                <a:close/>
                <a:moveTo>
                  <a:pt x="69933" y="60324"/>
                </a:moveTo>
                <a:cubicBezTo>
                  <a:pt x="68344" y="60324"/>
                  <a:pt x="66754" y="59027"/>
                  <a:pt x="66754" y="57081"/>
                </a:cubicBezTo>
                <a:cubicBezTo>
                  <a:pt x="66754" y="55783"/>
                  <a:pt x="68344" y="54486"/>
                  <a:pt x="69933" y="54486"/>
                </a:cubicBezTo>
                <a:cubicBezTo>
                  <a:pt x="71523" y="54486"/>
                  <a:pt x="73112" y="55783"/>
                  <a:pt x="73112" y="57081"/>
                </a:cubicBezTo>
                <a:cubicBezTo>
                  <a:pt x="73112" y="59027"/>
                  <a:pt x="71523" y="60324"/>
                  <a:pt x="69933" y="60324"/>
                </a:cubicBezTo>
                <a:close/>
                <a:moveTo>
                  <a:pt x="69933" y="98594"/>
                </a:moveTo>
                <a:cubicBezTo>
                  <a:pt x="68344" y="98594"/>
                  <a:pt x="66754" y="99891"/>
                  <a:pt x="66754" y="101189"/>
                </a:cubicBezTo>
                <a:cubicBezTo>
                  <a:pt x="66754" y="102486"/>
                  <a:pt x="68344" y="103783"/>
                  <a:pt x="69933" y="103783"/>
                </a:cubicBezTo>
                <a:cubicBezTo>
                  <a:pt x="71523" y="103783"/>
                  <a:pt x="73112" y="102486"/>
                  <a:pt x="73112" y="101189"/>
                </a:cubicBezTo>
                <a:cubicBezTo>
                  <a:pt x="73112" y="99891"/>
                  <a:pt x="71523" y="98594"/>
                  <a:pt x="69933" y="98594"/>
                </a:cubicBezTo>
                <a:close/>
              </a:path>
            </a:pathLst>
          </a:custGeom>
          <a:solidFill>
            <a:schemeClr val="lt1"/>
          </a:solidFill>
          <a:ln>
            <a:noFill/>
          </a:ln>
        </p:spPr>
        <p:txBody>
          <a:bodyPr spcFirstLastPara="1" wrap="square" lIns="68575" tIns="34275" rIns="68575" bIns="34275" rtlCol="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27" name="Shape 1327"/>
              <p:cNvSpPr txBox="1"/>
              <p:nvPr/>
            </p:nvSpPr>
            <p:spPr>
              <a:xfrm>
                <a:off x="608850" y="1297711"/>
                <a:ext cx="7926300" cy="2639909"/>
              </a:xfrm>
              <a:prstGeom prst="rect">
                <a:avLst/>
              </a:prstGeom>
              <a:noFill/>
              <a:ln>
                <a:noFill/>
              </a:ln>
            </p:spPr>
            <p:txBody>
              <a:bodyPr spcFirstLastPara="1" wrap="square" lIns="91425" tIns="45700" rIns="91425" bIns="45700" rtlCol="0" anchor="t" anchorCtr="0">
                <a:noAutofit/>
              </a:bodyPr>
              <a:lstStyle/>
              <a:p>
                <a:pPr marL="0" lvl="0" indent="0" rtl="0">
                  <a:spcBef>
                    <a:spcPts val="0"/>
                  </a:spcBef>
                  <a:spcAft>
                    <a:spcPts val="0"/>
                  </a:spcAft>
                  <a:buNone/>
                </a:pPr>
                <a:endParaRPr lang="pt-BR" b="1" dirty="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dirty="0">
                    <a:solidFill>
                      <a:schemeClr val="dk1"/>
                    </a:solidFill>
                    <a:latin typeface="Calibri"/>
                    <a:ea typeface="Calibri"/>
                    <a:cs typeface="Calibri"/>
                    <a:sym typeface="Calibri"/>
                  </a:rPr>
                  <a:t>Se forem obtidas sucessivas amostras de tamanho </a:t>
                </a:r>
                <a14:m>
                  <m:oMath xmlns:m="http://schemas.openxmlformats.org/officeDocument/2006/math">
                    <m:r>
                      <a:rPr lang="pt-BR" i="1" dirty="0" smtClean="0">
                        <a:solidFill>
                          <a:schemeClr val="dk1"/>
                        </a:solidFill>
                        <a:latin typeface="Cambria Math" panose="02040503050406030204" pitchFamily="18" charset="0"/>
                        <a:ea typeface="Calibri"/>
                        <a:cs typeface="Calibri"/>
                        <a:sym typeface="Calibri"/>
                      </a:rPr>
                      <m:t>𝑛</m:t>
                    </m:r>
                  </m:oMath>
                </a14:m>
                <a:r>
                  <a:rPr lang="pt-BR" dirty="0">
                    <a:solidFill>
                      <a:schemeClr val="dk1"/>
                    </a:solidFill>
                    <a:latin typeface="Calibri"/>
                    <a:ea typeface="Calibri"/>
                    <a:cs typeface="Calibri"/>
                    <a:sym typeface="Calibri"/>
                  </a:rPr>
                  <a:t> (fixo) de uma população cuja variável em estudo (</a:t>
                </a:r>
                <a14:m>
                  <m:oMath xmlns:m="http://schemas.openxmlformats.org/officeDocument/2006/math">
                    <m:r>
                      <a:rPr lang="pt-BR" i="1" dirty="0" smtClean="0">
                        <a:solidFill>
                          <a:schemeClr val="dk1"/>
                        </a:solidFill>
                        <a:latin typeface="Cambria Math" panose="02040503050406030204" pitchFamily="18" charset="0"/>
                        <a:ea typeface="Calibri"/>
                        <a:cs typeface="Calibri"/>
                        <a:sym typeface="Calibri"/>
                      </a:rPr>
                      <m:t>𝑋</m:t>
                    </m:r>
                  </m:oMath>
                </a14:m>
                <a:r>
                  <a:rPr lang="pt-BR" dirty="0">
                    <a:solidFill>
                      <a:schemeClr val="dk1"/>
                    </a:solidFill>
                    <a:latin typeface="Calibri"/>
                    <a:ea typeface="Calibri"/>
                    <a:cs typeface="Calibri"/>
                    <a:sym typeface="Calibri"/>
                  </a:rPr>
                  <a:t>) é distribuída de forma normal, a </a:t>
                </a:r>
                <a:r>
                  <a:rPr lang="pt-BR" b="1" dirty="0">
                    <a:solidFill>
                      <a:schemeClr val="dk1"/>
                    </a:solidFill>
                    <a:latin typeface="Calibri"/>
                    <a:ea typeface="Calibri"/>
                    <a:cs typeface="Calibri"/>
                    <a:sym typeface="Calibri"/>
                  </a:rPr>
                  <a:t>distribuição amostral das médias</a:t>
                </a:r>
                <a:r>
                  <a:rPr lang="pt-BR" dirty="0">
                    <a:solidFill>
                      <a:schemeClr val="dk1"/>
                    </a:solidFill>
                    <a:latin typeface="Calibri"/>
                    <a:ea typeface="Calibri"/>
                    <a:cs typeface="Calibri"/>
                    <a:sym typeface="Calibri"/>
                  </a:rPr>
                  <a:t> dessa distribuição será normal com média igual à média populacional e com desvio padrão igual: </a:t>
                </a:r>
              </a:p>
              <a:p>
                <a:pPr marL="285750" lvl="0" indent="-330200" rtl="0">
                  <a:spcBef>
                    <a:spcPts val="0"/>
                  </a:spcBef>
                  <a:spcAft>
                    <a:spcPts val="0"/>
                  </a:spcAft>
                  <a:buClr>
                    <a:schemeClr val="accent2"/>
                  </a:buClr>
                  <a:buSzPts val="1800"/>
                  <a:buFont typeface="Raleway"/>
                  <a:buChar char="—"/>
                </a:pPr>
                <a:endParaRPr lang="pt-BR" dirty="0">
                  <a:solidFill>
                    <a:schemeClr val="dk1"/>
                  </a:solidFill>
                  <a:latin typeface="Calibri"/>
                  <a:ea typeface="Calibri"/>
                  <a:cs typeface="Calibri"/>
                  <a:sym typeface="Calibri"/>
                </a:endParaRPr>
              </a:p>
              <a:p>
                <a:pPr lvl="0" algn="ctr" rtl="0">
                  <a:spcBef>
                    <a:spcPts val="0"/>
                  </a:spcBef>
                  <a:spcAft>
                    <a:spcPts val="0"/>
                  </a:spcAft>
                  <a:buClr>
                    <a:schemeClr val="accent2"/>
                  </a:buClr>
                  <a:buSzPts val="1800"/>
                </a:pPr>
                <a14:m>
                  <m:oMathPara xmlns:m="http://schemas.openxmlformats.org/officeDocument/2006/math">
                    <m:oMathParaPr>
                      <m:jc m:val="centerGroup"/>
                    </m:oMathParaPr>
                    <m:oMath xmlns:m="http://schemas.openxmlformats.org/officeDocument/2006/math">
                      <m:sSub>
                        <m:sSubPr>
                          <m:ctrlPr>
                            <a:rPr lang="en-US" b="0" i="1" smtClean="0">
                              <a:solidFill>
                                <a:schemeClr val="dk1"/>
                              </a:solidFill>
                              <a:latin typeface="Cambria Math" panose="02040503050406030204" pitchFamily="18" charset="0"/>
                              <a:ea typeface="Calibri"/>
                              <a:cs typeface="Calibri"/>
                              <a:sym typeface="Calibri"/>
                            </a:rPr>
                          </m:ctrlPr>
                        </m:sSubPr>
                        <m:e>
                          <m:r>
                            <a:rPr lang="pt-BR" b="0" i="1" smtClean="0">
                              <a:solidFill>
                                <a:schemeClr val="dk1"/>
                              </a:solidFill>
                              <a:latin typeface="Cambria Math" panose="02040503050406030204" pitchFamily="18" charset="0"/>
                              <a:ea typeface="Calibri"/>
                              <a:cs typeface="Calibri"/>
                              <a:sym typeface="Calibri"/>
                            </a:rPr>
                            <m:t>𝜎</m:t>
                          </m:r>
                        </m:e>
                        <m:sub>
                          <m:r>
                            <a:rPr lang="en-US" b="0" i="1" smtClean="0">
                              <a:solidFill>
                                <a:schemeClr val="dk1"/>
                              </a:solidFill>
                              <a:latin typeface="Cambria Math" panose="02040503050406030204" pitchFamily="18" charset="0"/>
                              <a:ea typeface="Calibri"/>
                              <a:cs typeface="Calibri"/>
                              <a:sym typeface="Calibri"/>
                            </a:rPr>
                            <m:t>𝑥</m:t>
                          </m:r>
                        </m:sub>
                      </m:sSub>
                      <m:r>
                        <a:rPr lang="en-US" b="0" i="1" smtClean="0">
                          <a:solidFill>
                            <a:schemeClr val="dk1"/>
                          </a:solidFill>
                          <a:latin typeface="Cambria Math" panose="02040503050406030204" pitchFamily="18" charset="0"/>
                          <a:ea typeface="Calibri"/>
                          <a:cs typeface="Calibri"/>
                          <a:sym typeface="Calibri"/>
                        </a:rPr>
                        <m:t>=</m:t>
                      </m:r>
                      <m:f>
                        <m:fPr>
                          <m:ctrlPr>
                            <a:rPr lang="en-US" b="0" i="1" smtClean="0">
                              <a:solidFill>
                                <a:schemeClr val="dk1"/>
                              </a:solidFill>
                              <a:latin typeface="Cambria Math" panose="02040503050406030204" pitchFamily="18" charset="0"/>
                              <a:ea typeface="Calibri"/>
                              <a:cs typeface="Calibri"/>
                              <a:sym typeface="Calibri"/>
                            </a:rPr>
                          </m:ctrlPr>
                        </m:fPr>
                        <m:num>
                          <m:r>
                            <a:rPr lang="en-US" b="0" i="1" smtClean="0">
                              <a:solidFill>
                                <a:schemeClr val="dk1"/>
                              </a:solidFill>
                              <a:latin typeface="Cambria Math" panose="02040503050406030204" pitchFamily="18" charset="0"/>
                              <a:ea typeface="Calibri"/>
                              <a:cs typeface="Calibri"/>
                              <a:sym typeface="Calibri"/>
                            </a:rPr>
                            <m:t>𝜎</m:t>
                          </m:r>
                        </m:num>
                        <m:den>
                          <m:rad>
                            <m:radPr>
                              <m:degHide m:val="on"/>
                              <m:ctrlPr>
                                <a:rPr lang="en-US" b="0" i="1" smtClean="0">
                                  <a:solidFill>
                                    <a:schemeClr val="dk1"/>
                                  </a:solidFill>
                                  <a:latin typeface="Cambria Math" panose="02040503050406030204" pitchFamily="18" charset="0"/>
                                  <a:cs typeface="Calibri"/>
                                  <a:sym typeface="Calibri"/>
                                </a:rPr>
                              </m:ctrlPr>
                            </m:radPr>
                            <m:deg/>
                            <m:e>
                              <m:r>
                                <a:rPr lang="en-US" b="0" i="1" smtClean="0">
                                  <a:solidFill>
                                    <a:schemeClr val="dk1"/>
                                  </a:solidFill>
                                  <a:latin typeface="Cambria Math" panose="02040503050406030204" pitchFamily="18" charset="0"/>
                                  <a:cs typeface="Calibri"/>
                                  <a:sym typeface="Calibri"/>
                                </a:rPr>
                                <m:t>𝑛</m:t>
                              </m:r>
                            </m:e>
                          </m:rad>
                        </m:den>
                      </m:f>
                    </m:oMath>
                  </m:oMathPara>
                </a14:m>
                <a:endParaRPr lang="pt-BR" dirty="0">
                  <a:solidFill>
                    <a:schemeClr val="dk1"/>
                  </a:solidFill>
                  <a:latin typeface="Calibri"/>
                  <a:ea typeface="Calibri"/>
                  <a:cs typeface="Calibri"/>
                  <a:sym typeface="Calibri"/>
                </a:endParaRPr>
              </a:p>
              <a:p>
                <a:pPr marL="0" lvl="0" indent="0" rtl="0">
                  <a:spcBef>
                    <a:spcPts val="0"/>
                  </a:spcBef>
                  <a:spcAft>
                    <a:spcPts val="0"/>
                  </a:spcAft>
                  <a:buNone/>
                </a:pPr>
                <a:r>
                  <a:rPr lang="pt-BR" dirty="0">
                    <a:solidFill>
                      <a:schemeClr val="dk1"/>
                    </a:solidFill>
                    <a:latin typeface="Calibri"/>
                    <a:ea typeface="Calibri"/>
                    <a:cs typeface="Calibri"/>
                    <a:sym typeface="Calibri"/>
                  </a:rPr>
                  <a:t>	</a:t>
                </a:r>
              </a:p>
              <a:p>
                <a:pPr marL="457200" lvl="0" indent="0" rtl="0">
                  <a:spcBef>
                    <a:spcPts val="0"/>
                  </a:spcBef>
                  <a:spcAft>
                    <a:spcPts val="0"/>
                  </a:spcAft>
                  <a:buNone/>
                </a:pPr>
                <a:endParaRPr lang="pt-BR" dirty="0">
                  <a:solidFill>
                    <a:schemeClr val="dk1"/>
                  </a:solidFill>
                  <a:latin typeface="Calibri"/>
                  <a:ea typeface="Calibri"/>
                  <a:cs typeface="Calibri"/>
                  <a:sym typeface="Calibri"/>
                </a:endParaRPr>
              </a:p>
              <a:p>
                <a:pPr marL="914400" lvl="1" indent="-342900" rtl="0">
                  <a:spcBef>
                    <a:spcPts val="0"/>
                  </a:spcBef>
                  <a:spcAft>
                    <a:spcPts val="0"/>
                  </a:spcAft>
                  <a:buClr>
                    <a:schemeClr val="dk1"/>
                  </a:buClr>
                  <a:buSzPts val="1800"/>
                  <a:buFont typeface="Calibri"/>
                  <a:buChar char="○"/>
                </a:pPr>
                <a:r>
                  <a:rPr lang="pt-BR" dirty="0">
                    <a:solidFill>
                      <a:schemeClr val="dk1"/>
                    </a:solidFill>
                    <a:latin typeface="Calibri"/>
                    <a:ea typeface="Calibri"/>
                    <a:cs typeface="Calibri"/>
                    <a:sym typeface="Calibri"/>
                  </a:rPr>
                  <a:t>Esse resultado não depende do TLC e é exato (não assintótico).</a:t>
                </a:r>
              </a:p>
              <a:p>
                <a:pPr marL="0" lvl="0" indent="0" rtl="0">
                  <a:spcBef>
                    <a:spcPts val="0"/>
                  </a:spcBef>
                  <a:spcAft>
                    <a:spcPts val="0"/>
                  </a:spcAft>
                  <a:buNone/>
                </a:pPr>
                <a:endParaRPr lang="pt-BR" dirty="0">
                  <a:solidFill>
                    <a:schemeClr val="dk1"/>
                  </a:solidFill>
                  <a:latin typeface="Calibri"/>
                  <a:ea typeface="Calibri"/>
                  <a:cs typeface="Calibri"/>
                  <a:sym typeface="Calibri"/>
                </a:endParaRPr>
              </a:p>
              <a:p>
                <a:pPr marL="0" lvl="0" indent="0" rtl="0">
                  <a:spcBef>
                    <a:spcPts val="0"/>
                  </a:spcBef>
                  <a:spcAft>
                    <a:spcPts val="0"/>
                  </a:spcAft>
                  <a:buNone/>
                </a:pPr>
                <a:endParaRPr dirty="0">
                  <a:solidFill>
                    <a:schemeClr val="dk1"/>
                  </a:solidFill>
                  <a:latin typeface="Calibri"/>
                  <a:ea typeface="Calibri"/>
                  <a:cs typeface="Calibri"/>
                  <a:sym typeface="Calibri"/>
                </a:endParaRPr>
              </a:p>
            </p:txBody>
          </p:sp>
        </mc:Choice>
        <mc:Fallback xmlns="">
          <p:sp>
            <p:nvSpPr>
              <p:cNvPr id="1327" name="Shape 1327"/>
              <p:cNvSpPr txBox="1">
                <a:spLocks noRot="1" noChangeAspect="1" noMove="1" noResize="1" noEditPoints="1" noAdjustHandles="1" noChangeArrowheads="1" noChangeShapeType="1" noTextEdit="1"/>
              </p:cNvSpPr>
              <p:nvPr/>
            </p:nvSpPr>
            <p:spPr>
              <a:xfrm>
                <a:off x="608850" y="1297711"/>
                <a:ext cx="7926300" cy="2639909"/>
              </a:xfrm>
              <a:prstGeom prst="rect">
                <a:avLst/>
              </a:prstGeom>
              <a:blipFill>
                <a:blip r:embed="rId3"/>
                <a:stretch>
                  <a:fillRect l="-641"/>
                </a:stretch>
              </a:blipFill>
              <a:ln>
                <a:noFill/>
              </a:ln>
            </p:spPr>
            <p:txBody>
              <a:bodyPr/>
              <a:lstStyle/>
              <a:p>
                <a:r>
                  <a:rPr lang="pt-BR">
                    <a:noFill/>
                  </a:rPr>
                  <a:t> </a:t>
                </a:r>
              </a:p>
            </p:txBody>
          </p:sp>
        </mc:Fallback>
      </mc:AlternateContent>
      <p:sp>
        <p:nvSpPr>
          <p:cNvPr id="1328" name="Shape 1328"/>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sz="1600" dirty="0">
                <a:latin typeface="Calibri" panose="020F0502020204030204" pitchFamily="34" charset="0"/>
                <a:cs typeface="Calibri" panose="020F0502020204030204" pitchFamily="34" charset="0"/>
              </a:rPr>
              <a:t>DISTRIBUIÇÕES AMOSTRAIS </a:t>
            </a:r>
            <a:endParaRPr sz="1600" b="1" i="0" u="none" strike="noStrike" cap="none" dirty="0">
              <a:solidFill>
                <a:schemeClr val="dk1"/>
              </a:solidFill>
              <a:latin typeface="Calibri" panose="020F0502020204030204" pitchFamily="34" charset="0"/>
              <a:cs typeface="Calibri" panose="020F0502020204030204" pitchFamily="34" charset="0"/>
              <a:sym typeface="Raleway"/>
            </a:endParaRPr>
          </a:p>
        </p:txBody>
      </p:sp>
      <p:sp>
        <p:nvSpPr>
          <p:cNvPr id="1329" name="Shape 132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30</a:t>
            </a:fld>
            <a:endParaRPr sz="1200">
              <a:solidFill>
                <a:srgbClr val="888888"/>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5" name="Shape 1335"/>
              <p:cNvSpPr txBox="1"/>
              <p:nvPr/>
            </p:nvSpPr>
            <p:spPr>
              <a:xfrm>
                <a:off x="608850" y="1879529"/>
                <a:ext cx="7926300" cy="2181743"/>
              </a:xfrm>
              <a:prstGeom prst="rect">
                <a:avLst/>
              </a:prstGeom>
              <a:noFill/>
              <a:ln>
                <a:noFill/>
              </a:ln>
            </p:spPr>
            <p:txBody>
              <a:bodyPr spcFirstLastPara="1" wrap="square" lIns="91425" tIns="45700" rIns="91425" bIns="45700" rtlCol="0" anchor="t" anchorCtr="0">
                <a:noAutofit/>
              </a:bodyPr>
              <a:lstStyle/>
              <a:p>
                <a:pPr marL="285750" lvl="0" indent="-330200" algn="just" rtl="0">
                  <a:spcBef>
                    <a:spcPts val="0"/>
                  </a:spcBef>
                  <a:spcAft>
                    <a:spcPts val="0"/>
                  </a:spcAft>
                  <a:buClr>
                    <a:schemeClr val="accent2"/>
                  </a:buClr>
                  <a:buSzPts val="1800"/>
                  <a:buFont typeface="Raleway"/>
                  <a:buChar char="—"/>
                </a:pPr>
                <a:r>
                  <a:rPr lang="pt-BR" b="1" dirty="0">
                    <a:solidFill>
                      <a:schemeClr val="dk1"/>
                    </a:solidFill>
                    <a:latin typeface="Calibri"/>
                    <a:ea typeface="Calibri"/>
                    <a:cs typeface="Calibri"/>
                    <a:sym typeface="Calibri"/>
                    <a:hlinkClick r:id="rId3"/>
                  </a:rPr>
                  <a:t>Lei dos grandes números</a:t>
                </a:r>
                <a:r>
                  <a:rPr lang="pt-BR" dirty="0">
                    <a:solidFill>
                      <a:schemeClr val="dk1"/>
                    </a:solidFill>
                    <a:latin typeface="Calibri"/>
                    <a:ea typeface="Calibri"/>
                    <a:cs typeface="Calibri"/>
                    <a:sym typeface="Calibri"/>
                  </a:rPr>
                  <a:t>: Por que faz sentido estimar a média populacional (valor esperado) com a média amostral?</a:t>
                </a:r>
              </a:p>
              <a:p>
                <a:pPr marL="0" lvl="0" indent="0" algn="just" rtl="0">
                  <a:spcBef>
                    <a:spcPts val="0"/>
                  </a:spcBef>
                  <a:spcAft>
                    <a:spcPts val="0"/>
                  </a:spcAft>
                  <a:buNone/>
                </a:pPr>
                <a:endParaRPr lang="pt-BR" dirty="0">
                  <a:solidFill>
                    <a:schemeClr val="dk1"/>
                  </a:solidFill>
                  <a:latin typeface="Calibri"/>
                  <a:ea typeface="Calibri"/>
                  <a:cs typeface="Calibri"/>
                  <a:sym typeface="Calibri"/>
                </a:endParaRPr>
              </a:p>
              <a:p>
                <a:pPr marL="285750" lvl="0" indent="-330200" algn="just" rtl="0">
                  <a:spcBef>
                    <a:spcPts val="0"/>
                  </a:spcBef>
                  <a:spcAft>
                    <a:spcPts val="0"/>
                  </a:spcAft>
                  <a:buClr>
                    <a:schemeClr val="dk1"/>
                  </a:buClr>
                  <a:buSzPts val="1800"/>
                  <a:buFont typeface="Calibri"/>
                  <a:buChar char="—"/>
                </a:pPr>
                <a:r>
                  <a:rPr lang="pt-BR" dirty="0">
                    <a:solidFill>
                      <a:schemeClr val="dk1"/>
                    </a:solidFill>
                    <a:latin typeface="Calibri"/>
                    <a:ea typeface="Calibri"/>
                    <a:cs typeface="Calibri"/>
                    <a:sym typeface="Calibri"/>
                  </a:rPr>
                  <a:t>Lei dos grandes números (</a:t>
                </a:r>
                <a:r>
                  <a:rPr lang="pt-BR" dirty="0" err="1">
                    <a:solidFill>
                      <a:schemeClr val="dk1"/>
                    </a:solidFill>
                    <a:latin typeface="Calibri"/>
                    <a:ea typeface="Calibri"/>
                    <a:cs typeface="Calibri"/>
                    <a:sym typeface="Calibri"/>
                  </a:rPr>
                  <a:t>Kolmogorov</a:t>
                </a:r>
                <a:r>
                  <a:rPr lang="pt-BR" dirty="0">
                    <a:solidFill>
                      <a:schemeClr val="dk1"/>
                    </a:solidFill>
                    <a:latin typeface="Calibri"/>
                    <a:ea typeface="Calibri"/>
                    <a:cs typeface="Calibri"/>
                    <a:sym typeface="Calibri"/>
                  </a:rPr>
                  <a:t>): Vamos supor que temos extrações </a:t>
                </a:r>
                <a14:m>
                  <m:oMath xmlns:m="http://schemas.openxmlformats.org/officeDocument/2006/math">
                    <m:r>
                      <a:rPr lang="pt-BR" i="1" dirty="0" smtClean="0">
                        <a:solidFill>
                          <a:schemeClr val="dk1"/>
                        </a:solidFill>
                        <a:latin typeface="Cambria Math" panose="02040503050406030204" pitchFamily="18" charset="0"/>
                        <a:ea typeface="Calibri"/>
                        <a:cs typeface="Calibri"/>
                        <a:sym typeface="Calibri"/>
                      </a:rPr>
                      <m:t>𝑋</m:t>
                    </m:r>
                    <m:r>
                      <a:rPr lang="pt-BR" i="1" dirty="0" smtClean="0">
                        <a:solidFill>
                          <a:schemeClr val="dk1"/>
                        </a:solidFill>
                        <a:latin typeface="Cambria Math" panose="02040503050406030204" pitchFamily="18" charset="0"/>
                        <a:ea typeface="Calibri"/>
                        <a:cs typeface="Calibri"/>
                        <a:sym typeface="Calibri"/>
                      </a:rPr>
                      <m:t>1,</m:t>
                    </m:r>
                    <m:r>
                      <a:rPr lang="pt-BR" i="1" dirty="0" smtClean="0">
                        <a:solidFill>
                          <a:schemeClr val="dk1"/>
                        </a:solidFill>
                        <a:latin typeface="Cambria Math" panose="02040503050406030204" pitchFamily="18" charset="0"/>
                        <a:ea typeface="Calibri"/>
                        <a:cs typeface="Calibri"/>
                        <a:sym typeface="Calibri"/>
                      </a:rPr>
                      <m:t>𝑋</m:t>
                    </m:r>
                    <m:r>
                      <a:rPr lang="pt-BR" i="1" dirty="0" smtClean="0">
                        <a:solidFill>
                          <a:schemeClr val="dk1"/>
                        </a:solidFill>
                        <a:latin typeface="Cambria Math" panose="02040503050406030204" pitchFamily="18" charset="0"/>
                        <a:ea typeface="Calibri"/>
                        <a:cs typeface="Calibri"/>
                        <a:sym typeface="Calibri"/>
                      </a:rPr>
                      <m:t>2,.., </m:t>
                    </m:r>
                    <m:r>
                      <a:rPr lang="pt-BR" i="1" dirty="0" err="1">
                        <a:solidFill>
                          <a:schemeClr val="dk1"/>
                        </a:solidFill>
                        <a:latin typeface="Cambria Math" panose="02040503050406030204" pitchFamily="18" charset="0"/>
                        <a:ea typeface="Calibri"/>
                        <a:cs typeface="Calibri"/>
                        <a:sym typeface="Calibri"/>
                      </a:rPr>
                      <m:t>𝑋𝑛</m:t>
                    </m:r>
                  </m:oMath>
                </a14:m>
                <a:r>
                  <a:rPr lang="pt-BR" dirty="0">
                    <a:solidFill>
                      <a:schemeClr val="dk1"/>
                    </a:solidFill>
                    <a:latin typeface="Calibri"/>
                    <a:ea typeface="Calibri"/>
                    <a:cs typeface="Calibri"/>
                    <a:sym typeface="Calibri"/>
                  </a:rPr>
                  <a:t>.  Se as </a:t>
                </a:r>
                <a14:m>
                  <m:oMath xmlns:m="http://schemas.openxmlformats.org/officeDocument/2006/math">
                    <m:r>
                      <a:rPr lang="pt-BR" i="1" dirty="0" smtClean="0">
                        <a:solidFill>
                          <a:schemeClr val="dk1"/>
                        </a:solidFill>
                        <a:latin typeface="Cambria Math" panose="02040503050406030204" pitchFamily="18" charset="0"/>
                        <a:ea typeface="Calibri"/>
                        <a:cs typeface="Calibri"/>
                        <a:sym typeface="Calibri"/>
                      </a:rPr>
                      <m:t>𝑋𝑖</m:t>
                    </m:r>
                  </m:oMath>
                </a14:m>
                <a:r>
                  <a:rPr lang="pt-BR" dirty="0">
                    <a:solidFill>
                      <a:schemeClr val="dk1"/>
                    </a:solidFill>
                    <a:latin typeface="Calibri"/>
                    <a:ea typeface="Calibri"/>
                    <a:cs typeface="Calibri"/>
                    <a:sym typeface="Calibri"/>
                  </a:rPr>
                  <a:t> forem uma sucessão de observações independentes e identicamente distribuídas, de modo que </a:t>
                </a:r>
                <a14:m>
                  <m:oMath xmlns:m="http://schemas.openxmlformats.org/officeDocument/2006/math">
                    <m:r>
                      <a:rPr lang="pt-BR" i="1" dirty="0" smtClean="0">
                        <a:solidFill>
                          <a:schemeClr val="dk1"/>
                        </a:solidFill>
                        <a:latin typeface="Cambria Math" panose="02040503050406030204" pitchFamily="18" charset="0"/>
                        <a:ea typeface="Calibri"/>
                        <a:cs typeface="Calibri"/>
                        <a:sym typeface="Calibri"/>
                      </a:rPr>
                      <m:t>𝐸</m:t>
                    </m:r>
                    <m:r>
                      <a:rPr lang="pt-BR" i="1" dirty="0" smtClean="0">
                        <a:solidFill>
                          <a:schemeClr val="dk1"/>
                        </a:solidFill>
                        <a:latin typeface="Cambria Math" panose="02040503050406030204" pitchFamily="18" charset="0"/>
                        <a:ea typeface="Calibri"/>
                        <a:cs typeface="Calibri"/>
                        <a:sym typeface="Calibri"/>
                      </a:rPr>
                      <m:t>(</m:t>
                    </m:r>
                    <m:r>
                      <a:rPr lang="pt-BR" i="1" dirty="0" smtClean="0">
                        <a:solidFill>
                          <a:schemeClr val="dk1"/>
                        </a:solidFill>
                        <a:latin typeface="Cambria Math" panose="02040503050406030204" pitchFamily="18" charset="0"/>
                        <a:ea typeface="Calibri"/>
                        <a:cs typeface="Calibri"/>
                        <a:sym typeface="Calibri"/>
                      </a:rPr>
                      <m:t>𝑋𝑖</m:t>
                    </m:r>
                    <m:r>
                      <a:rPr lang="pt-BR" i="1" dirty="0" smtClean="0">
                        <a:solidFill>
                          <a:schemeClr val="dk1"/>
                        </a:solidFill>
                        <a:latin typeface="Cambria Math" panose="02040503050406030204" pitchFamily="18" charset="0"/>
                        <a:ea typeface="Calibri"/>
                        <a:cs typeface="Calibri"/>
                        <a:sym typeface="Calibri"/>
                      </a:rPr>
                      <m:t>)</m:t>
                    </m:r>
                  </m:oMath>
                </a14:m>
                <a:r>
                  <a:rPr lang="pt-BR" dirty="0">
                    <a:solidFill>
                      <a:schemeClr val="dk1"/>
                    </a:solidFill>
                    <a:latin typeface="Calibri"/>
                    <a:ea typeface="Calibri"/>
                    <a:cs typeface="Calibri"/>
                    <a:sym typeface="Calibri"/>
                  </a:rPr>
                  <a:t> seja igual a uma constante </a:t>
                </a:r>
                <a14:m>
                  <m:oMath xmlns:m="http://schemas.openxmlformats.org/officeDocument/2006/math">
                    <m:r>
                      <a:rPr lang="pt-BR" b="0" i="1" dirty="0" smtClean="0">
                        <a:solidFill>
                          <a:schemeClr val="dk1"/>
                        </a:solidFill>
                        <a:latin typeface="Cambria Math" panose="02040503050406030204" pitchFamily="18" charset="0"/>
                        <a:ea typeface="Calibri"/>
                        <a:cs typeface="Calibri"/>
                        <a:sym typeface="Calibri"/>
                      </a:rPr>
                      <m:t>𝜇</m:t>
                    </m:r>
                  </m:oMath>
                </a14:m>
                <a:r>
                  <a:rPr lang="pt-BR" dirty="0">
                    <a:solidFill>
                      <a:schemeClr val="dk1"/>
                    </a:solidFill>
                    <a:latin typeface="Calibri"/>
                    <a:ea typeface="Calibri"/>
                    <a:cs typeface="Calibri"/>
                    <a:sym typeface="Calibri"/>
                  </a:rPr>
                  <a:t> finita. Então, a média das </a:t>
                </a:r>
                <a14:m>
                  <m:oMath xmlns:m="http://schemas.openxmlformats.org/officeDocument/2006/math">
                    <m:r>
                      <a:rPr lang="pt-BR" i="1" dirty="0" smtClean="0">
                        <a:solidFill>
                          <a:schemeClr val="dk1"/>
                        </a:solidFill>
                        <a:latin typeface="Cambria Math" panose="02040503050406030204" pitchFamily="18" charset="0"/>
                        <a:ea typeface="Calibri"/>
                        <a:cs typeface="Calibri"/>
                        <a:sym typeface="Calibri"/>
                      </a:rPr>
                      <m:t>𝑋𝑖</m:t>
                    </m:r>
                  </m:oMath>
                </a14:m>
                <a:r>
                  <a:rPr lang="pt-BR" dirty="0">
                    <a:solidFill>
                      <a:schemeClr val="dk1"/>
                    </a:solidFill>
                    <a:latin typeface="Calibri"/>
                    <a:ea typeface="Calibri"/>
                    <a:cs typeface="Calibri"/>
                    <a:sym typeface="Calibri"/>
                  </a:rPr>
                  <a:t> convergirá em probabilidade para </a:t>
                </a:r>
                <a14:m>
                  <m:oMath xmlns:m="http://schemas.openxmlformats.org/officeDocument/2006/math">
                    <m:r>
                      <a:rPr lang="pt-BR" i="1" dirty="0" smtClean="0">
                        <a:solidFill>
                          <a:schemeClr val="dk1"/>
                        </a:solidFill>
                        <a:latin typeface="Cambria Math" panose="02040503050406030204" pitchFamily="18" charset="0"/>
                        <a:ea typeface="Calibri"/>
                        <a:cs typeface="Calibri"/>
                        <a:sym typeface="Calibri"/>
                      </a:rPr>
                      <m:t>𝐸</m:t>
                    </m:r>
                    <m:r>
                      <a:rPr lang="pt-BR" i="1" dirty="0" smtClean="0">
                        <a:solidFill>
                          <a:schemeClr val="dk1"/>
                        </a:solidFill>
                        <a:latin typeface="Cambria Math" panose="02040503050406030204" pitchFamily="18" charset="0"/>
                        <a:ea typeface="Calibri"/>
                        <a:cs typeface="Calibri"/>
                        <a:sym typeface="Calibri"/>
                      </a:rPr>
                      <m:t>(</m:t>
                    </m:r>
                    <m:r>
                      <a:rPr lang="pt-BR" i="1" dirty="0" smtClean="0">
                        <a:solidFill>
                          <a:schemeClr val="dk1"/>
                        </a:solidFill>
                        <a:latin typeface="Cambria Math" panose="02040503050406030204" pitchFamily="18" charset="0"/>
                        <a:ea typeface="Calibri"/>
                        <a:cs typeface="Calibri"/>
                        <a:sym typeface="Calibri"/>
                      </a:rPr>
                      <m:t>𝑋𝑖</m:t>
                    </m:r>
                    <m:r>
                      <a:rPr lang="pt-BR" i="1" dirty="0" smtClean="0">
                        <a:solidFill>
                          <a:schemeClr val="dk1"/>
                        </a:solidFill>
                        <a:latin typeface="Cambria Math" panose="02040503050406030204" pitchFamily="18" charset="0"/>
                        <a:ea typeface="Calibri"/>
                        <a:cs typeface="Calibri"/>
                        <a:sym typeface="Calibri"/>
                      </a:rPr>
                      <m:t>)</m:t>
                    </m:r>
                  </m:oMath>
                </a14:m>
                <a:r>
                  <a:rPr lang="pt-BR" dirty="0">
                    <a:solidFill>
                      <a:schemeClr val="dk1"/>
                    </a:solidFill>
                    <a:latin typeface="Calibri"/>
                    <a:ea typeface="Calibri"/>
                    <a:cs typeface="Calibri"/>
                    <a:sym typeface="Calibri"/>
                  </a:rPr>
                  <a:t>. </a:t>
                </a:r>
              </a:p>
              <a:p>
                <a:pPr marL="0" lvl="0" indent="0" algn="just" rtl="0">
                  <a:spcBef>
                    <a:spcPts val="0"/>
                  </a:spcBef>
                  <a:spcAft>
                    <a:spcPts val="0"/>
                  </a:spcAft>
                  <a:buNone/>
                </a:pPr>
                <a:endParaRPr lang="pt-BR" dirty="0">
                  <a:solidFill>
                    <a:schemeClr val="dk1"/>
                  </a:solidFill>
                  <a:latin typeface="Calibri"/>
                  <a:ea typeface="Calibri"/>
                  <a:cs typeface="Calibri"/>
                  <a:sym typeface="Calibri"/>
                </a:endParaRPr>
              </a:p>
              <a:p>
                <a:pPr marL="285750" lvl="0" indent="-330200" algn="just" rtl="0">
                  <a:spcBef>
                    <a:spcPts val="0"/>
                  </a:spcBef>
                  <a:spcAft>
                    <a:spcPts val="0"/>
                  </a:spcAft>
                  <a:buClr>
                    <a:schemeClr val="dk1"/>
                  </a:buClr>
                  <a:buSzPts val="1800"/>
                  <a:buFont typeface="Calibri"/>
                  <a:buChar char="—"/>
                </a:pPr>
                <a:r>
                  <a:rPr lang="pt-BR" dirty="0">
                    <a:solidFill>
                      <a:schemeClr val="dk1"/>
                    </a:solidFill>
                    <a:latin typeface="Calibri"/>
                    <a:ea typeface="Calibri"/>
                    <a:cs typeface="Calibri"/>
                    <a:sym typeface="Calibri"/>
                  </a:rPr>
                  <a:t>A LGN garante que, à medida que o tamanho amostral aumente, a média amostral se aproxime da média populacional. </a:t>
                </a:r>
              </a:p>
              <a:p>
                <a:pPr marL="0" lvl="0" indent="0" rtl="0">
                  <a:spcBef>
                    <a:spcPts val="0"/>
                  </a:spcBef>
                  <a:spcAft>
                    <a:spcPts val="0"/>
                  </a:spcAft>
                  <a:buNone/>
                </a:pPr>
                <a:endParaRPr dirty="0">
                  <a:solidFill>
                    <a:schemeClr val="dk1"/>
                  </a:solidFill>
                  <a:latin typeface="Calibri"/>
                  <a:ea typeface="Calibri"/>
                  <a:cs typeface="Calibri"/>
                  <a:sym typeface="Calibri"/>
                </a:endParaRPr>
              </a:p>
            </p:txBody>
          </p:sp>
        </mc:Choice>
        <mc:Fallback xmlns="">
          <p:sp>
            <p:nvSpPr>
              <p:cNvPr id="1335" name="Shape 1335"/>
              <p:cNvSpPr txBox="1">
                <a:spLocks noRot="1" noChangeAspect="1" noMove="1" noResize="1" noEditPoints="1" noAdjustHandles="1" noChangeArrowheads="1" noChangeShapeType="1" noTextEdit="1"/>
              </p:cNvSpPr>
              <p:nvPr/>
            </p:nvSpPr>
            <p:spPr>
              <a:xfrm>
                <a:off x="608850" y="1879529"/>
                <a:ext cx="7926300" cy="2181743"/>
              </a:xfrm>
              <a:prstGeom prst="rect">
                <a:avLst/>
              </a:prstGeom>
              <a:blipFill>
                <a:blip r:embed="rId4"/>
                <a:stretch>
                  <a:fillRect l="-801" t="-2890" r="-160"/>
                </a:stretch>
              </a:blipFill>
              <a:ln>
                <a:noFill/>
              </a:ln>
            </p:spPr>
            <p:txBody>
              <a:bodyPr/>
              <a:lstStyle/>
              <a:p>
                <a:r>
                  <a:rPr lang="pt-BR">
                    <a:noFill/>
                  </a:rPr>
                  <a:t> </a:t>
                </a:r>
              </a:p>
            </p:txBody>
          </p:sp>
        </mc:Fallback>
      </mc:AlternateContent>
      <p:sp>
        <p:nvSpPr>
          <p:cNvPr id="1336" name="Shape 1336"/>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a:t>ESTIMADORES E LEI DOS GRANDES NÚMEROS</a:t>
            </a:r>
            <a:endParaRPr sz="1400" b="1" i="0" u="none" strike="noStrike" cap="none">
              <a:solidFill>
                <a:schemeClr val="dk1"/>
              </a:solidFill>
              <a:latin typeface="Raleway"/>
              <a:ea typeface="Raleway"/>
              <a:cs typeface="Raleway"/>
              <a:sym typeface="Raleway"/>
            </a:endParaRPr>
          </a:p>
        </p:txBody>
      </p:sp>
      <p:sp>
        <p:nvSpPr>
          <p:cNvPr id="1337" name="Shape 133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31</a:t>
            </a:fld>
            <a:endParaRPr sz="1200">
              <a:solidFill>
                <a:srgbClr val="888888"/>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Shape 1342"/>
          <p:cNvSpPr/>
          <p:nvPr/>
        </p:nvSpPr>
        <p:spPr>
          <a:xfrm>
            <a:off x="0" y="0"/>
            <a:ext cx="9144000" cy="5715000"/>
          </a:xfrm>
          <a:prstGeom prst="rect">
            <a:avLst/>
          </a:prstGeom>
          <a:solidFill>
            <a:srgbClr val="D8D8D8"/>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3" name="Shape 1343"/>
          <p:cNvSpPr/>
          <p:nvPr/>
        </p:nvSpPr>
        <p:spPr>
          <a:xfrm>
            <a:off x="0" y="0"/>
            <a:ext cx="9144000" cy="5715000"/>
          </a:xfrm>
          <a:prstGeom prst="rect">
            <a:avLst/>
          </a:prstGeom>
          <a:solidFill>
            <a:srgbClr val="5B0D0E">
              <a:alpha val="65880"/>
            </a:srgbClr>
          </a:solidFill>
          <a:ln>
            <a:noFill/>
          </a:ln>
        </p:spPr>
        <p:txBody>
          <a:bodyPr spcFirstLastPara="1" wrap="square" lIns="0" tIns="0" rIns="0" bIns="0" rtlCol="0" anchor="ctr" anchorCtr="0">
            <a:noAutofit/>
          </a:bodyPr>
          <a:lstStyle/>
          <a:p>
            <a:pPr marL="0" marR="0" lvl="0" indent="0" algn="ctr" rtl="0">
              <a:spcBef>
                <a:spcPts val="0"/>
              </a:spcBef>
              <a:spcAft>
                <a:spcPts val="0"/>
              </a:spcAft>
              <a:buNone/>
            </a:pPr>
            <a:endParaRPr sz="3200">
              <a:solidFill>
                <a:schemeClr val="dk1"/>
              </a:solidFill>
              <a:latin typeface="Raleway"/>
              <a:ea typeface="Raleway"/>
              <a:cs typeface="Raleway"/>
              <a:sym typeface="Raleway"/>
            </a:endParaRPr>
          </a:p>
        </p:txBody>
      </p:sp>
      <p:sp>
        <p:nvSpPr>
          <p:cNvPr id="1344" name="Shape 1344"/>
          <p:cNvSpPr/>
          <p:nvPr/>
        </p:nvSpPr>
        <p:spPr>
          <a:xfrm>
            <a:off x="1050575" y="1808602"/>
            <a:ext cx="7221900" cy="1122900"/>
          </a:xfrm>
          <a:prstGeom prst="rect">
            <a:avLst/>
          </a:prstGeom>
          <a:noFill/>
          <a:ln>
            <a:noFill/>
          </a:ln>
        </p:spPr>
        <p:txBody>
          <a:bodyPr spcFirstLastPara="1" wrap="square" lIns="91425" tIns="45700" rIns="91425" bIns="45700" rtlCol="0" anchor="ctr" anchorCtr="0">
            <a:noAutofit/>
          </a:bodyPr>
          <a:lstStyle/>
          <a:p>
            <a:pPr marL="0" marR="0" lvl="0" indent="0" algn="ctr" rtl="0">
              <a:lnSpc>
                <a:spcPct val="140000"/>
              </a:lnSpc>
              <a:spcBef>
                <a:spcPts val="0"/>
              </a:spcBef>
              <a:spcAft>
                <a:spcPts val="0"/>
              </a:spcAft>
              <a:buNone/>
            </a:pPr>
            <a:r>
              <a:rPr lang="pt-BR" sz="3600" b="1" dirty="0">
                <a:solidFill>
                  <a:schemeClr val="lt1"/>
                </a:solidFill>
                <a:latin typeface="Raleway"/>
                <a:ea typeface="Raleway"/>
                <a:cs typeface="Raleway"/>
                <a:sym typeface="Raleway"/>
              </a:rPr>
              <a:t>TESTE DE HIPÓTESES</a:t>
            </a:r>
            <a:endParaRPr dirty="0"/>
          </a:p>
        </p:txBody>
      </p:sp>
      <p:sp>
        <p:nvSpPr>
          <p:cNvPr id="1345" name="Shape 1345"/>
          <p:cNvSpPr/>
          <p:nvPr/>
        </p:nvSpPr>
        <p:spPr>
          <a:xfrm>
            <a:off x="4009262" y="2726668"/>
            <a:ext cx="1122900" cy="1122900"/>
          </a:xfrm>
          <a:prstGeom prst="ellipse">
            <a:avLst/>
          </a:prstGeom>
          <a:solidFill>
            <a:schemeClr val="accent3"/>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6" name="Shape 1346"/>
          <p:cNvSpPr/>
          <p:nvPr/>
        </p:nvSpPr>
        <p:spPr>
          <a:xfrm>
            <a:off x="4373767" y="3071751"/>
            <a:ext cx="393900" cy="432900"/>
          </a:xfrm>
          <a:custGeom>
            <a:avLst/>
            <a:gdLst/>
            <a:ahLst/>
            <a:cxnLst/>
            <a:rect l="0" t="0" r="0" b="0"/>
            <a:pathLst>
              <a:path w="120000" h="120000" extrusionOk="0">
                <a:moveTo>
                  <a:pt x="42913" y="65513"/>
                </a:moveTo>
                <a:cubicBezTo>
                  <a:pt x="41324" y="65513"/>
                  <a:pt x="39735" y="66810"/>
                  <a:pt x="39735" y="68108"/>
                </a:cubicBezTo>
                <a:cubicBezTo>
                  <a:pt x="39735" y="70054"/>
                  <a:pt x="41324" y="70702"/>
                  <a:pt x="42913" y="70702"/>
                </a:cubicBezTo>
                <a:cubicBezTo>
                  <a:pt x="45298" y="70702"/>
                  <a:pt x="46887" y="70054"/>
                  <a:pt x="46887" y="68108"/>
                </a:cubicBezTo>
                <a:cubicBezTo>
                  <a:pt x="46887" y="66810"/>
                  <a:pt x="45298" y="65513"/>
                  <a:pt x="42913" y="65513"/>
                </a:cubicBezTo>
                <a:close/>
                <a:moveTo>
                  <a:pt x="59602" y="76540"/>
                </a:moveTo>
                <a:cubicBezTo>
                  <a:pt x="56423" y="76540"/>
                  <a:pt x="53245" y="79135"/>
                  <a:pt x="53245" y="81729"/>
                </a:cubicBezTo>
                <a:cubicBezTo>
                  <a:pt x="53245" y="84972"/>
                  <a:pt x="56423" y="87567"/>
                  <a:pt x="59602" y="87567"/>
                </a:cubicBezTo>
                <a:cubicBezTo>
                  <a:pt x="63576" y="87567"/>
                  <a:pt x="66754" y="84972"/>
                  <a:pt x="66754" y="81729"/>
                </a:cubicBezTo>
                <a:cubicBezTo>
                  <a:pt x="66754" y="79135"/>
                  <a:pt x="63576" y="76540"/>
                  <a:pt x="59602" y="76540"/>
                </a:cubicBezTo>
                <a:close/>
                <a:moveTo>
                  <a:pt x="33377" y="87567"/>
                </a:moveTo>
                <a:cubicBezTo>
                  <a:pt x="29403" y="87567"/>
                  <a:pt x="26225" y="90162"/>
                  <a:pt x="26225" y="92756"/>
                </a:cubicBezTo>
                <a:cubicBezTo>
                  <a:pt x="26225" y="96000"/>
                  <a:pt x="29403" y="98594"/>
                  <a:pt x="33377" y="98594"/>
                </a:cubicBezTo>
                <a:cubicBezTo>
                  <a:pt x="36556" y="98594"/>
                  <a:pt x="39735" y="96000"/>
                  <a:pt x="39735" y="92756"/>
                </a:cubicBezTo>
                <a:cubicBezTo>
                  <a:pt x="39735" y="90162"/>
                  <a:pt x="36556" y="87567"/>
                  <a:pt x="33377" y="87567"/>
                </a:cubicBezTo>
                <a:close/>
                <a:moveTo>
                  <a:pt x="93774" y="43459"/>
                </a:moveTo>
                <a:cubicBezTo>
                  <a:pt x="93774" y="16216"/>
                  <a:pt x="93774" y="16216"/>
                  <a:pt x="93774" y="16216"/>
                </a:cubicBezTo>
                <a:cubicBezTo>
                  <a:pt x="100132" y="16216"/>
                  <a:pt x="100132" y="16216"/>
                  <a:pt x="100132" y="16216"/>
                </a:cubicBezTo>
                <a:cubicBezTo>
                  <a:pt x="104105" y="16216"/>
                  <a:pt x="107284" y="13621"/>
                  <a:pt x="107284" y="11027"/>
                </a:cubicBezTo>
                <a:cubicBezTo>
                  <a:pt x="107284" y="5189"/>
                  <a:pt x="107284" y="5189"/>
                  <a:pt x="107284" y="5189"/>
                </a:cubicBezTo>
                <a:cubicBezTo>
                  <a:pt x="107284" y="2594"/>
                  <a:pt x="104105" y="0"/>
                  <a:pt x="100132" y="0"/>
                </a:cubicBezTo>
                <a:cubicBezTo>
                  <a:pt x="19867" y="0"/>
                  <a:pt x="19867" y="0"/>
                  <a:pt x="19867" y="0"/>
                </a:cubicBezTo>
                <a:cubicBezTo>
                  <a:pt x="15894" y="0"/>
                  <a:pt x="12715" y="2594"/>
                  <a:pt x="12715" y="5189"/>
                </a:cubicBezTo>
                <a:cubicBezTo>
                  <a:pt x="12715" y="11027"/>
                  <a:pt x="12715" y="11027"/>
                  <a:pt x="12715" y="11027"/>
                </a:cubicBezTo>
                <a:cubicBezTo>
                  <a:pt x="12715" y="13621"/>
                  <a:pt x="15894" y="16216"/>
                  <a:pt x="19867" y="16216"/>
                </a:cubicBezTo>
                <a:cubicBezTo>
                  <a:pt x="26225" y="16216"/>
                  <a:pt x="26225" y="16216"/>
                  <a:pt x="26225" y="16216"/>
                </a:cubicBezTo>
                <a:cubicBezTo>
                  <a:pt x="26225" y="43459"/>
                  <a:pt x="26225" y="43459"/>
                  <a:pt x="26225" y="43459"/>
                </a:cubicBezTo>
                <a:cubicBezTo>
                  <a:pt x="10331" y="52540"/>
                  <a:pt x="0" y="67459"/>
                  <a:pt x="0" y="84972"/>
                </a:cubicBezTo>
                <a:cubicBezTo>
                  <a:pt x="0" y="98594"/>
                  <a:pt x="7152" y="111567"/>
                  <a:pt x="18278" y="120000"/>
                </a:cubicBezTo>
                <a:cubicBezTo>
                  <a:pt x="101721" y="120000"/>
                  <a:pt x="101721" y="120000"/>
                  <a:pt x="101721" y="120000"/>
                </a:cubicBezTo>
                <a:cubicBezTo>
                  <a:pt x="112847" y="111567"/>
                  <a:pt x="120000" y="98594"/>
                  <a:pt x="120000" y="84972"/>
                </a:cubicBezTo>
                <a:cubicBezTo>
                  <a:pt x="120000" y="67459"/>
                  <a:pt x="109668" y="52540"/>
                  <a:pt x="93774" y="43459"/>
                </a:cubicBezTo>
                <a:close/>
                <a:moveTo>
                  <a:pt x="19867" y="11027"/>
                </a:moveTo>
                <a:cubicBezTo>
                  <a:pt x="19867" y="5189"/>
                  <a:pt x="19867" y="5189"/>
                  <a:pt x="19867" y="5189"/>
                </a:cubicBezTo>
                <a:cubicBezTo>
                  <a:pt x="100132" y="5189"/>
                  <a:pt x="100132" y="5189"/>
                  <a:pt x="100132" y="5189"/>
                </a:cubicBezTo>
                <a:cubicBezTo>
                  <a:pt x="100132" y="11027"/>
                  <a:pt x="100132" y="11027"/>
                  <a:pt x="100132" y="11027"/>
                </a:cubicBezTo>
                <a:lnTo>
                  <a:pt x="19867" y="11027"/>
                </a:lnTo>
                <a:close/>
                <a:moveTo>
                  <a:pt x="86622" y="16216"/>
                </a:moveTo>
                <a:cubicBezTo>
                  <a:pt x="86622" y="24000"/>
                  <a:pt x="86622" y="24000"/>
                  <a:pt x="86622" y="24000"/>
                </a:cubicBezTo>
                <a:cubicBezTo>
                  <a:pt x="80264" y="24000"/>
                  <a:pt x="71523" y="25297"/>
                  <a:pt x="61986" y="29837"/>
                </a:cubicBezTo>
                <a:cubicBezTo>
                  <a:pt x="50860" y="35027"/>
                  <a:pt x="40529" y="33081"/>
                  <a:pt x="33377" y="30486"/>
                </a:cubicBezTo>
                <a:cubicBezTo>
                  <a:pt x="33377" y="16216"/>
                  <a:pt x="33377" y="16216"/>
                  <a:pt x="33377" y="16216"/>
                </a:cubicBezTo>
                <a:lnTo>
                  <a:pt x="86622" y="16216"/>
                </a:lnTo>
                <a:close/>
                <a:moveTo>
                  <a:pt x="98543" y="114810"/>
                </a:moveTo>
                <a:cubicBezTo>
                  <a:pt x="21456" y="114810"/>
                  <a:pt x="21456" y="114810"/>
                  <a:pt x="21456" y="114810"/>
                </a:cubicBezTo>
                <a:cubicBezTo>
                  <a:pt x="11920" y="106378"/>
                  <a:pt x="6357" y="96000"/>
                  <a:pt x="6357" y="84972"/>
                </a:cubicBezTo>
                <a:cubicBezTo>
                  <a:pt x="6357" y="70054"/>
                  <a:pt x="15099" y="56432"/>
                  <a:pt x="30198" y="48000"/>
                </a:cubicBezTo>
                <a:cubicBezTo>
                  <a:pt x="31788" y="47351"/>
                  <a:pt x="33377" y="45405"/>
                  <a:pt x="33377" y="43459"/>
                </a:cubicBezTo>
                <a:cubicBezTo>
                  <a:pt x="33377" y="36324"/>
                  <a:pt x="33377" y="36324"/>
                  <a:pt x="33377" y="36324"/>
                </a:cubicBezTo>
                <a:cubicBezTo>
                  <a:pt x="37350" y="37621"/>
                  <a:pt x="42119" y="38270"/>
                  <a:pt x="46887" y="38270"/>
                </a:cubicBezTo>
                <a:cubicBezTo>
                  <a:pt x="52450" y="38270"/>
                  <a:pt x="58807" y="37621"/>
                  <a:pt x="65165" y="34378"/>
                </a:cubicBezTo>
                <a:cubicBezTo>
                  <a:pt x="73907" y="30486"/>
                  <a:pt x="81059" y="29189"/>
                  <a:pt x="86622" y="29837"/>
                </a:cubicBezTo>
                <a:cubicBezTo>
                  <a:pt x="86622" y="43459"/>
                  <a:pt x="86622" y="43459"/>
                  <a:pt x="86622" y="43459"/>
                </a:cubicBezTo>
                <a:cubicBezTo>
                  <a:pt x="86622" y="45405"/>
                  <a:pt x="88211" y="47351"/>
                  <a:pt x="89801" y="48000"/>
                </a:cubicBezTo>
                <a:cubicBezTo>
                  <a:pt x="104900" y="56432"/>
                  <a:pt x="113642" y="70054"/>
                  <a:pt x="113642" y="84972"/>
                </a:cubicBezTo>
                <a:cubicBezTo>
                  <a:pt x="113642" y="96000"/>
                  <a:pt x="108079" y="106378"/>
                  <a:pt x="98543" y="114810"/>
                </a:cubicBezTo>
                <a:close/>
                <a:moveTo>
                  <a:pt x="89801" y="87567"/>
                </a:moveTo>
                <a:cubicBezTo>
                  <a:pt x="88211" y="87567"/>
                  <a:pt x="86622" y="88864"/>
                  <a:pt x="86622" y="90162"/>
                </a:cubicBezTo>
                <a:cubicBezTo>
                  <a:pt x="86622" y="91459"/>
                  <a:pt x="88211" y="92756"/>
                  <a:pt x="89801" y="92756"/>
                </a:cubicBezTo>
                <a:cubicBezTo>
                  <a:pt x="92185" y="92756"/>
                  <a:pt x="93774" y="91459"/>
                  <a:pt x="93774" y="90162"/>
                </a:cubicBezTo>
                <a:cubicBezTo>
                  <a:pt x="93774" y="88864"/>
                  <a:pt x="92185" y="87567"/>
                  <a:pt x="89801" y="87567"/>
                </a:cubicBezTo>
                <a:close/>
                <a:moveTo>
                  <a:pt x="69933" y="49297"/>
                </a:moveTo>
                <a:cubicBezTo>
                  <a:pt x="64370" y="49297"/>
                  <a:pt x="59602" y="52540"/>
                  <a:pt x="59602" y="57081"/>
                </a:cubicBezTo>
                <a:cubicBezTo>
                  <a:pt x="59602" y="61621"/>
                  <a:pt x="64370" y="65513"/>
                  <a:pt x="69933" y="65513"/>
                </a:cubicBezTo>
                <a:cubicBezTo>
                  <a:pt x="75496" y="65513"/>
                  <a:pt x="80264" y="61621"/>
                  <a:pt x="80264" y="57081"/>
                </a:cubicBezTo>
                <a:cubicBezTo>
                  <a:pt x="80264" y="52540"/>
                  <a:pt x="75496" y="49297"/>
                  <a:pt x="69933" y="49297"/>
                </a:cubicBezTo>
                <a:close/>
                <a:moveTo>
                  <a:pt x="69933" y="60324"/>
                </a:moveTo>
                <a:cubicBezTo>
                  <a:pt x="68344" y="60324"/>
                  <a:pt x="66754" y="59027"/>
                  <a:pt x="66754" y="57081"/>
                </a:cubicBezTo>
                <a:cubicBezTo>
                  <a:pt x="66754" y="55783"/>
                  <a:pt x="68344" y="54486"/>
                  <a:pt x="69933" y="54486"/>
                </a:cubicBezTo>
                <a:cubicBezTo>
                  <a:pt x="71523" y="54486"/>
                  <a:pt x="73112" y="55783"/>
                  <a:pt x="73112" y="57081"/>
                </a:cubicBezTo>
                <a:cubicBezTo>
                  <a:pt x="73112" y="59027"/>
                  <a:pt x="71523" y="60324"/>
                  <a:pt x="69933" y="60324"/>
                </a:cubicBezTo>
                <a:close/>
                <a:moveTo>
                  <a:pt x="69933" y="98594"/>
                </a:moveTo>
                <a:cubicBezTo>
                  <a:pt x="68344" y="98594"/>
                  <a:pt x="66754" y="99891"/>
                  <a:pt x="66754" y="101189"/>
                </a:cubicBezTo>
                <a:cubicBezTo>
                  <a:pt x="66754" y="102486"/>
                  <a:pt x="68344" y="103783"/>
                  <a:pt x="69933" y="103783"/>
                </a:cubicBezTo>
                <a:cubicBezTo>
                  <a:pt x="71523" y="103783"/>
                  <a:pt x="73112" y="102486"/>
                  <a:pt x="73112" y="101189"/>
                </a:cubicBezTo>
                <a:cubicBezTo>
                  <a:pt x="73112" y="99891"/>
                  <a:pt x="71523" y="98594"/>
                  <a:pt x="69933" y="98594"/>
                </a:cubicBezTo>
                <a:close/>
              </a:path>
            </a:pathLst>
          </a:custGeom>
          <a:solidFill>
            <a:schemeClr val="lt1"/>
          </a:solidFill>
          <a:ln>
            <a:noFill/>
          </a:ln>
        </p:spPr>
        <p:txBody>
          <a:bodyPr spcFirstLastPara="1" wrap="square" lIns="68575" tIns="34275" rIns="68575" bIns="34275" rtlCol="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350"/>
        <p:cNvGrpSpPr/>
        <p:nvPr/>
      </p:nvGrpSpPr>
      <p:grpSpPr>
        <a:xfrm>
          <a:off x="0" y="0"/>
          <a:ext cx="0" cy="0"/>
          <a:chOff x="0" y="0"/>
          <a:chExt cx="0" cy="0"/>
        </a:xfrm>
      </p:grpSpPr>
      <p:sp>
        <p:nvSpPr>
          <p:cNvPr id="1351" name="Shape 1351"/>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a:t>LÓGICA GERAL</a:t>
            </a:r>
            <a:endParaRPr sz="1400" b="1" i="0" u="none" strike="noStrike" cap="none">
              <a:solidFill>
                <a:schemeClr val="dk1"/>
              </a:solidFill>
              <a:latin typeface="Raleway"/>
              <a:ea typeface="Raleway"/>
              <a:cs typeface="Raleway"/>
              <a:sym typeface="Raleway"/>
            </a:endParaRPr>
          </a:p>
        </p:txBody>
      </p:sp>
      <p:sp>
        <p:nvSpPr>
          <p:cNvPr id="1352" name="Shape 135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33</a:t>
            </a:fld>
            <a:endParaRPr sz="1200">
              <a:solidFill>
                <a:srgbClr val="888888"/>
              </a:solidFill>
              <a:latin typeface="Calibri"/>
              <a:ea typeface="Calibri"/>
              <a:cs typeface="Calibri"/>
              <a:sym typeface="Calibri"/>
            </a:endParaRPr>
          </a:p>
        </p:txBody>
      </p:sp>
      <p:sp>
        <p:nvSpPr>
          <p:cNvPr id="1353" name="Shape 1353"/>
          <p:cNvSpPr txBox="1"/>
          <p:nvPr/>
        </p:nvSpPr>
        <p:spPr>
          <a:xfrm>
            <a:off x="576129" y="1297774"/>
            <a:ext cx="7926300" cy="3495900"/>
          </a:xfrm>
          <a:prstGeom prst="rect">
            <a:avLst/>
          </a:prstGeom>
          <a:noFill/>
          <a:ln>
            <a:noFill/>
          </a:ln>
        </p:spPr>
        <p:txBody>
          <a:bodyPr spcFirstLastPara="1" wrap="square" lIns="91425" tIns="45700" rIns="91425" bIns="45700" rtlCol="0" anchor="t" anchorCtr="0">
            <a:noAutofit/>
          </a:bodyPr>
          <a:lstStyle/>
          <a:p>
            <a:pPr marL="285750" lvl="0" indent="-330200" rtl="0">
              <a:spcBef>
                <a:spcPts val="0"/>
              </a:spcBef>
              <a:spcAft>
                <a:spcPts val="0"/>
              </a:spcAft>
              <a:buClr>
                <a:schemeClr val="accent2"/>
              </a:buClr>
              <a:buSzPts val="1800"/>
              <a:buFont typeface="Raleway"/>
              <a:buChar char="—"/>
            </a:pPr>
            <a:r>
              <a:rPr lang="pt-BR" sz="1800" dirty="0">
                <a:solidFill>
                  <a:schemeClr val="dk1"/>
                </a:solidFill>
                <a:latin typeface="Calibri"/>
                <a:ea typeface="Calibri"/>
                <a:cs typeface="Calibri"/>
                <a:sym typeface="Calibri"/>
              </a:rPr>
              <a:t>Sabemos que as estimativas que fazemos com base em uma amostra podem ser consideradas como variáveis aleatórias (por quê?).</a:t>
            </a:r>
            <a:endParaRPr sz="1800" dirty="0">
              <a:solidFill>
                <a:schemeClr val="dk1"/>
              </a:solidFill>
              <a:latin typeface="Calibri"/>
              <a:ea typeface="Calibri"/>
              <a:cs typeface="Calibri"/>
              <a:sym typeface="Calibri"/>
            </a:endParaRPr>
          </a:p>
          <a:p>
            <a:pPr marL="0" lvl="0" indent="0" rtl="0">
              <a:spcBef>
                <a:spcPts val="0"/>
              </a:spcBef>
              <a:spcAft>
                <a:spcPts val="0"/>
              </a:spcAft>
              <a:buNone/>
            </a:pPr>
            <a:endParaRPr sz="1800" dirty="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sz="1800" dirty="0">
                <a:solidFill>
                  <a:schemeClr val="dk1"/>
                </a:solidFill>
                <a:latin typeface="Calibri"/>
                <a:ea typeface="Calibri"/>
                <a:cs typeface="Calibri"/>
                <a:sym typeface="Calibri"/>
              </a:rPr>
              <a:t>Hipóteses sobre a média de </a:t>
            </a:r>
            <a:r>
              <a:rPr lang="pt-BR" sz="1800" dirty="0" err="1">
                <a:solidFill>
                  <a:schemeClr val="dk1"/>
                </a:solidFill>
                <a:latin typeface="Calibri"/>
                <a:ea typeface="Calibri"/>
                <a:cs typeface="Calibri"/>
                <a:sym typeface="Calibri"/>
              </a:rPr>
              <a:t>Klout</a:t>
            </a:r>
            <a:r>
              <a:rPr lang="pt-BR" sz="1800" dirty="0">
                <a:solidFill>
                  <a:schemeClr val="dk1"/>
                </a:solidFill>
                <a:latin typeface="Calibri"/>
                <a:ea typeface="Calibri"/>
                <a:cs typeface="Calibri"/>
                <a:sym typeface="Calibri"/>
              </a:rPr>
              <a:t> Scores</a:t>
            </a:r>
            <a:endParaRPr sz="1800" dirty="0">
              <a:solidFill>
                <a:schemeClr val="dk1"/>
              </a:solidFill>
              <a:latin typeface="Calibri"/>
              <a:ea typeface="Calibri"/>
              <a:cs typeface="Calibri"/>
              <a:sym typeface="Calibri"/>
            </a:endParaRPr>
          </a:p>
          <a:p>
            <a:pPr marL="0" lvl="0" indent="0" rtl="0">
              <a:spcBef>
                <a:spcPts val="0"/>
              </a:spcBef>
              <a:spcAft>
                <a:spcPts val="0"/>
              </a:spcAft>
              <a:buNone/>
            </a:pPr>
            <a:endParaRPr sz="1800" dirty="0">
              <a:solidFill>
                <a:schemeClr val="dk1"/>
              </a:solidFill>
              <a:latin typeface="Calibri"/>
              <a:ea typeface="Calibri"/>
              <a:cs typeface="Calibri"/>
              <a:sym typeface="Calibri"/>
            </a:endParaRPr>
          </a:p>
          <a:p>
            <a:pPr marL="285750" lvl="0" indent="-330200" algn="just" rtl="0">
              <a:spcBef>
                <a:spcPts val="0"/>
              </a:spcBef>
              <a:spcAft>
                <a:spcPts val="0"/>
              </a:spcAft>
              <a:buClr>
                <a:schemeClr val="accent2"/>
              </a:buClr>
              <a:buSzPts val="1800"/>
              <a:buFont typeface="Raleway"/>
              <a:buChar char="—"/>
            </a:pPr>
            <a:r>
              <a:rPr lang="pt-BR" sz="1800" dirty="0">
                <a:solidFill>
                  <a:schemeClr val="dk1"/>
                </a:solidFill>
                <a:latin typeface="Calibri"/>
                <a:ea typeface="Calibri"/>
                <a:cs typeface="Calibri"/>
                <a:sym typeface="Calibri"/>
              </a:rPr>
              <a:t>Estimar a intenção de voto (proporção de pessoas que votariam em um candidato) em dois momentos (por meio de duas amostras diferentes) </a:t>
            </a:r>
            <a:endParaRPr sz="1800" dirty="0">
              <a:solidFill>
                <a:schemeClr val="dk1"/>
              </a:solidFill>
              <a:latin typeface="Calibri"/>
              <a:ea typeface="Calibri"/>
              <a:cs typeface="Calibri"/>
              <a:sym typeface="Calibri"/>
            </a:endParaRPr>
          </a:p>
          <a:p>
            <a:pPr marL="914400" lvl="1" indent="-342900" algn="just" rtl="0">
              <a:spcBef>
                <a:spcPts val="0"/>
              </a:spcBef>
              <a:spcAft>
                <a:spcPts val="0"/>
              </a:spcAft>
              <a:buClr>
                <a:schemeClr val="dk1"/>
              </a:buClr>
              <a:buSzPts val="1800"/>
              <a:buChar char="○"/>
            </a:pPr>
            <a:r>
              <a:rPr lang="pt-BR" sz="1800" dirty="0">
                <a:solidFill>
                  <a:schemeClr val="dk1"/>
                </a:solidFill>
                <a:latin typeface="Calibri"/>
                <a:ea typeface="Calibri"/>
                <a:cs typeface="Calibri"/>
                <a:sym typeface="Calibri"/>
              </a:rPr>
              <a:t>Qual é a probabilidade de que as diferenças observadas entre esses valores provenham de populações com parâmetros diferentes? </a:t>
            </a:r>
            <a:endParaRPr sz="1800" dirty="0">
              <a:solidFill>
                <a:schemeClr val="dk1"/>
              </a:solidFill>
              <a:latin typeface="Calibri"/>
              <a:ea typeface="Calibri"/>
              <a:cs typeface="Calibri"/>
              <a:sym typeface="Calibri"/>
            </a:endParaRPr>
          </a:p>
          <a:p>
            <a:pPr marL="914400" lvl="1" indent="-342900" algn="just" rtl="0">
              <a:spcBef>
                <a:spcPts val="0"/>
              </a:spcBef>
              <a:spcAft>
                <a:spcPts val="0"/>
              </a:spcAft>
              <a:buClr>
                <a:schemeClr val="dk1"/>
              </a:buClr>
              <a:buSzPts val="1800"/>
              <a:buChar char="○"/>
            </a:pPr>
            <a:r>
              <a:rPr lang="pt-BR" sz="1800" dirty="0">
                <a:solidFill>
                  <a:schemeClr val="dk1"/>
                </a:solidFill>
                <a:latin typeface="Calibri"/>
                <a:ea typeface="Calibri"/>
                <a:cs typeface="Calibri"/>
                <a:sym typeface="Calibri"/>
              </a:rPr>
              <a:t>As diferenças observadas são um produto do acaso ou as populações são diferentes? </a:t>
            </a:r>
            <a:endParaRPr sz="1800" dirty="0">
              <a:solidFill>
                <a:schemeClr val="dk1"/>
              </a:solidFill>
              <a:latin typeface="Calibri"/>
              <a:ea typeface="Calibri"/>
              <a:cs typeface="Calibri"/>
              <a:sym typeface="Calibri"/>
            </a:endParaRPr>
          </a:p>
        </p:txBody>
      </p:sp>
    </p:spTree>
  </p:cSld>
  <p:clrMapOvr>
    <a:masterClrMapping/>
  </p:clrMapOvr>
  <p:transition spd="slow">
    <p:push dir="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357"/>
        <p:cNvGrpSpPr/>
        <p:nvPr/>
      </p:nvGrpSpPr>
      <p:grpSpPr>
        <a:xfrm>
          <a:off x="0" y="0"/>
          <a:ext cx="0" cy="0"/>
          <a:chOff x="0" y="0"/>
          <a:chExt cx="0" cy="0"/>
        </a:xfrm>
      </p:grpSpPr>
      <p:sp>
        <p:nvSpPr>
          <p:cNvPr id="1358" name="Shape 1358"/>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a:t>HIPÓTESES</a:t>
            </a:r>
            <a:endParaRPr sz="1400" b="1" i="0" u="none" strike="noStrike" cap="none">
              <a:solidFill>
                <a:schemeClr val="dk1"/>
              </a:solidFill>
              <a:latin typeface="Raleway"/>
              <a:ea typeface="Raleway"/>
              <a:cs typeface="Raleway"/>
              <a:sym typeface="Raleway"/>
            </a:endParaRPr>
          </a:p>
        </p:txBody>
      </p:sp>
      <p:sp>
        <p:nvSpPr>
          <p:cNvPr id="1359" name="Shape 135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34</a:t>
            </a:fld>
            <a:endParaRPr sz="1200">
              <a:solidFill>
                <a:srgbClr val="888888"/>
              </a:solidFill>
              <a:latin typeface="Calibri"/>
              <a:ea typeface="Calibri"/>
              <a:cs typeface="Calibri"/>
              <a:sym typeface="Calibri"/>
            </a:endParaRPr>
          </a:p>
        </p:txBody>
      </p:sp>
      <p:sp>
        <p:nvSpPr>
          <p:cNvPr id="1360" name="Shape 1360"/>
          <p:cNvSpPr txBox="1"/>
          <p:nvPr/>
        </p:nvSpPr>
        <p:spPr>
          <a:xfrm>
            <a:off x="576129" y="1297774"/>
            <a:ext cx="7926300" cy="3495900"/>
          </a:xfrm>
          <a:prstGeom prst="rect">
            <a:avLst/>
          </a:prstGeom>
          <a:noFill/>
          <a:ln>
            <a:noFill/>
          </a:ln>
        </p:spPr>
        <p:txBody>
          <a:bodyPr spcFirstLastPara="1" wrap="square" lIns="91425" tIns="45700" rIns="91425" bIns="45700" rtlCol="0" anchor="t" anchorCtr="0">
            <a:noAutofit/>
          </a:bodyPr>
          <a:lstStyle/>
          <a:p>
            <a:pPr marL="285750" lvl="0" indent="-330200" rtl="0">
              <a:spcBef>
                <a:spcPts val="0"/>
              </a:spcBef>
              <a:spcAft>
                <a:spcPts val="0"/>
              </a:spcAft>
              <a:buClr>
                <a:schemeClr val="accent2"/>
              </a:buClr>
              <a:buSzPts val="1800"/>
              <a:buFont typeface="Raleway"/>
              <a:buChar char="—"/>
            </a:pPr>
            <a:r>
              <a:rPr lang="pt-BR" sz="1800" dirty="0">
                <a:solidFill>
                  <a:schemeClr val="dk1"/>
                </a:solidFill>
                <a:latin typeface="Calibri"/>
                <a:ea typeface="Calibri"/>
                <a:cs typeface="Calibri"/>
                <a:sym typeface="Calibri"/>
              </a:rPr>
              <a:t>Sempre são realizadas em algum parâmetro da população.</a:t>
            </a:r>
            <a:endParaRPr sz="1800" dirty="0">
              <a:solidFill>
                <a:schemeClr val="dk1"/>
              </a:solidFill>
              <a:latin typeface="Calibri"/>
              <a:ea typeface="Calibri"/>
              <a:cs typeface="Calibri"/>
              <a:sym typeface="Calibri"/>
            </a:endParaRPr>
          </a:p>
          <a:p>
            <a:pPr marL="914400" lvl="1" indent="-342900" rtl="0">
              <a:spcBef>
                <a:spcPts val="0"/>
              </a:spcBef>
              <a:spcAft>
                <a:spcPts val="0"/>
              </a:spcAft>
              <a:buClr>
                <a:schemeClr val="dk1"/>
              </a:buClr>
              <a:buSzPts val="1800"/>
              <a:buFont typeface="Calibri"/>
              <a:buChar char="○"/>
            </a:pPr>
            <a:r>
              <a:rPr lang="pt-BR" sz="1800" dirty="0">
                <a:solidFill>
                  <a:schemeClr val="dk1"/>
                </a:solidFill>
                <a:latin typeface="Calibri"/>
                <a:ea typeface="Calibri"/>
                <a:cs typeface="Calibri"/>
                <a:sym typeface="Calibri"/>
              </a:rPr>
              <a:t>"A concessão de bolsas de estudo reduziu o percentual de alunos que abandonam o ensino médio"</a:t>
            </a:r>
            <a:endParaRPr sz="1800" dirty="0">
              <a:solidFill>
                <a:schemeClr val="dk1"/>
              </a:solidFill>
              <a:latin typeface="Calibri"/>
              <a:ea typeface="Calibri"/>
              <a:cs typeface="Calibri"/>
              <a:sym typeface="Calibri"/>
            </a:endParaRPr>
          </a:p>
          <a:p>
            <a:pPr marL="1371600" lvl="2" indent="-342900" rtl="0">
              <a:spcBef>
                <a:spcPts val="0"/>
              </a:spcBef>
              <a:spcAft>
                <a:spcPts val="0"/>
              </a:spcAft>
              <a:buClr>
                <a:schemeClr val="dk1"/>
              </a:buClr>
              <a:buSzPts val="1800"/>
              <a:buFont typeface="Calibri"/>
              <a:buChar char="■"/>
            </a:pPr>
            <a:r>
              <a:rPr lang="pt-BR" sz="1800" dirty="0">
                <a:solidFill>
                  <a:schemeClr val="dk1"/>
                </a:solidFill>
                <a:latin typeface="Calibri"/>
                <a:ea typeface="Calibri"/>
                <a:cs typeface="Calibri"/>
                <a:sym typeface="Calibri"/>
              </a:rPr>
              <a:t>Qual é o parâmetro?</a:t>
            </a:r>
            <a:endParaRPr sz="1800" dirty="0">
              <a:solidFill>
                <a:schemeClr val="dk1"/>
              </a:solidFill>
              <a:latin typeface="Calibri"/>
              <a:ea typeface="Calibri"/>
              <a:cs typeface="Calibri"/>
              <a:sym typeface="Calibri"/>
            </a:endParaRPr>
          </a:p>
          <a:p>
            <a:pPr marL="1371600" lvl="2" indent="-342900" rtl="0">
              <a:spcBef>
                <a:spcPts val="0"/>
              </a:spcBef>
              <a:spcAft>
                <a:spcPts val="0"/>
              </a:spcAft>
              <a:buClr>
                <a:schemeClr val="dk1"/>
              </a:buClr>
              <a:buSzPts val="1800"/>
              <a:buFont typeface="Calibri"/>
              <a:buChar char="■"/>
            </a:pPr>
            <a:r>
              <a:rPr lang="pt-BR" sz="1800" dirty="0">
                <a:solidFill>
                  <a:schemeClr val="dk1"/>
                </a:solidFill>
                <a:latin typeface="Calibri"/>
                <a:ea typeface="Calibri"/>
                <a:cs typeface="Calibri"/>
                <a:sym typeface="Calibri"/>
              </a:rPr>
              <a:t>Qual é a variável?</a:t>
            </a:r>
            <a:endParaRPr sz="1800" dirty="0">
              <a:solidFill>
                <a:schemeClr val="dk1"/>
              </a:solidFill>
              <a:latin typeface="Calibri"/>
              <a:ea typeface="Calibri"/>
              <a:cs typeface="Calibri"/>
              <a:sym typeface="Calibri"/>
            </a:endParaRPr>
          </a:p>
          <a:p>
            <a:pPr marL="0" lvl="0" indent="0" rtl="0">
              <a:spcBef>
                <a:spcPts val="0"/>
              </a:spcBef>
              <a:spcAft>
                <a:spcPts val="0"/>
              </a:spcAft>
              <a:buNone/>
            </a:pPr>
            <a:endParaRPr sz="1800" dirty="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sz="1800" dirty="0">
                <a:solidFill>
                  <a:schemeClr val="dk1"/>
                </a:solidFill>
                <a:latin typeface="Calibri"/>
                <a:ea typeface="Calibri"/>
                <a:cs typeface="Calibri"/>
                <a:sym typeface="Calibri"/>
              </a:rPr>
              <a:t>Para testar (estatisticamente) uma hipótese, a dividimos em duas:</a:t>
            </a:r>
            <a:endParaRPr sz="1800" dirty="0">
              <a:solidFill>
                <a:schemeClr val="dk1"/>
              </a:solidFill>
              <a:latin typeface="Calibri"/>
              <a:ea typeface="Calibri"/>
              <a:cs typeface="Calibri"/>
              <a:sym typeface="Calibri"/>
            </a:endParaRPr>
          </a:p>
          <a:p>
            <a:pPr marL="914400" lvl="1" indent="-342900" rtl="0">
              <a:spcBef>
                <a:spcPts val="0"/>
              </a:spcBef>
              <a:spcAft>
                <a:spcPts val="0"/>
              </a:spcAft>
              <a:buClr>
                <a:schemeClr val="dk1"/>
              </a:buClr>
              <a:buSzPts val="1800"/>
              <a:buFont typeface="Calibri"/>
              <a:buChar char="○"/>
            </a:pPr>
            <a:r>
              <a:rPr lang="pt-BR" sz="1800" dirty="0">
                <a:solidFill>
                  <a:schemeClr val="dk1"/>
                </a:solidFill>
                <a:latin typeface="Calibri"/>
                <a:ea typeface="Calibri"/>
                <a:cs typeface="Calibri"/>
                <a:sym typeface="Calibri"/>
              </a:rPr>
              <a:t>Hipótese nula (Ho): baseada no conhecimento prévio da população a ser testada. </a:t>
            </a:r>
            <a:endParaRPr sz="1800" dirty="0">
              <a:solidFill>
                <a:schemeClr val="dk1"/>
              </a:solidFill>
              <a:latin typeface="Calibri"/>
              <a:ea typeface="Calibri"/>
              <a:cs typeface="Calibri"/>
              <a:sym typeface="Calibri"/>
            </a:endParaRPr>
          </a:p>
          <a:p>
            <a:pPr marL="914400" lvl="1" indent="-342900" rtl="0">
              <a:spcBef>
                <a:spcPts val="0"/>
              </a:spcBef>
              <a:spcAft>
                <a:spcPts val="0"/>
              </a:spcAft>
              <a:buClr>
                <a:schemeClr val="dk1"/>
              </a:buClr>
              <a:buSzPts val="1800"/>
              <a:buFont typeface="Calibri"/>
              <a:buChar char="○"/>
            </a:pPr>
            <a:r>
              <a:rPr lang="pt-BR" sz="1800" dirty="0">
                <a:solidFill>
                  <a:schemeClr val="dk1"/>
                </a:solidFill>
                <a:latin typeface="Calibri"/>
                <a:ea typeface="Calibri"/>
                <a:cs typeface="Calibri"/>
                <a:sym typeface="Calibri"/>
              </a:rPr>
              <a:t>Hipótese alternativa (Ha): é aquela que será tomada como (provavelmente) verdadeira caso os dados da amostra sejam derivados da rejeição da Ho</a:t>
            </a:r>
            <a:endParaRPr sz="1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p:transition spd="slow">
    <p:push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Shape 1365"/>
          <p:cNvSpPr txBox="1">
            <a:spLocks noGrp="1"/>
          </p:cNvSpPr>
          <p:nvPr>
            <p:ph type="title"/>
          </p:nvPr>
        </p:nvSpPr>
        <p:spPr>
          <a:xfrm>
            <a:off x="447793" y="145247"/>
            <a:ext cx="60960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Font typeface="Raleway"/>
              <a:buNone/>
            </a:pPr>
            <a:r>
              <a:rPr lang="pt-BR" sz="1600" b="1" i="0" u="none" strike="noStrike" cap="none" dirty="0">
                <a:solidFill>
                  <a:schemeClr val="dk1"/>
                </a:solidFill>
                <a:latin typeface="Calibri" panose="020F0502020204030204" pitchFamily="34" charset="0"/>
                <a:cs typeface="Calibri" panose="020F0502020204030204" pitchFamily="34" charset="0"/>
                <a:sym typeface="Raleway"/>
              </a:rPr>
              <a:t>TESTES DE HIPÓTESES </a:t>
            </a:r>
            <a:endParaRPr sz="1600" dirty="0">
              <a:latin typeface="Calibri" panose="020F0502020204030204" pitchFamily="34" charset="0"/>
              <a:cs typeface="Calibri" panose="020F0502020204030204" pitchFamily="34" charset="0"/>
            </a:endParaRPr>
          </a:p>
        </p:txBody>
      </p:sp>
      <p:sp>
        <p:nvSpPr>
          <p:cNvPr id="1366" name="Shape 1366"/>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Font typeface="Calibri"/>
              <a:buNone/>
            </a:pPr>
            <a:fld id="{00000000-1234-1234-1234-123412341234}" type="slidenum">
              <a:rPr lang="en-US" sz="1200" b="0" i="0" u="none" strike="noStrike" cap="none">
                <a:solidFill>
                  <a:srgbClr val="888888"/>
                </a:solidFill>
                <a:latin typeface="Calibri"/>
                <a:ea typeface="Calibri"/>
                <a:cs typeface="Calibri"/>
                <a:sym typeface="Calibri"/>
              </a:rPr>
              <a:t>35</a:t>
            </a:fld>
            <a:endParaRPr/>
          </a:p>
        </p:txBody>
      </p:sp>
      <mc:AlternateContent xmlns:mc="http://schemas.openxmlformats.org/markup-compatibility/2006" xmlns:a14="http://schemas.microsoft.com/office/drawing/2010/main">
        <mc:Choice Requires="a14">
          <p:sp>
            <p:nvSpPr>
              <p:cNvPr id="1367" name="Shape 1367"/>
              <p:cNvSpPr txBox="1"/>
              <p:nvPr/>
            </p:nvSpPr>
            <p:spPr>
              <a:xfrm>
                <a:off x="259025" y="841276"/>
                <a:ext cx="8574300" cy="3920060"/>
              </a:xfrm>
              <a:prstGeom prst="rect">
                <a:avLst/>
              </a:prstGeom>
              <a:noFill/>
              <a:ln>
                <a:noFill/>
              </a:ln>
            </p:spPr>
            <p:txBody>
              <a:bodyPr spcFirstLastPara="1" wrap="square" lIns="91425" tIns="91425" rIns="91425" bIns="91425" rtlCol="0" anchor="t" anchorCtr="0">
                <a:noAutofit/>
              </a:bodyPr>
              <a:lstStyle/>
              <a:p>
                <a:pPr marL="457200" marR="0" lvl="0" indent="-355600" rtl="0">
                  <a:lnSpc>
                    <a:spcPct val="115000"/>
                  </a:lnSpc>
                  <a:spcBef>
                    <a:spcPts val="0"/>
                  </a:spcBef>
                  <a:spcAft>
                    <a:spcPts val="0"/>
                  </a:spcAft>
                  <a:buClr>
                    <a:srgbClr val="D22544"/>
                  </a:buClr>
                  <a:buSzPts val="20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Apresentação mais geral:</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lang="pt-BR" dirty="0">
                  <a:latin typeface="Calibri" panose="020F0502020204030204" pitchFamily="34" charset="0"/>
                  <a:cs typeface="Calibri" panose="020F0502020204030204" pitchFamily="34" charset="0"/>
                </a:endParaRPr>
              </a:p>
              <a:p>
                <a:pPr marL="914400" marR="0" lvl="1" indent="-342900" rtl="0">
                  <a:lnSpc>
                    <a:spcPct val="115000"/>
                  </a:lnSpc>
                  <a:spcBef>
                    <a:spcPts val="0"/>
                  </a:spcBef>
                  <a:spcAft>
                    <a:spcPts val="0"/>
                  </a:spcAft>
                  <a:buClr>
                    <a:srgbClr val="B53232"/>
                  </a:buClr>
                  <a:buSzPts val="18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O </a:t>
                </a: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hlinkClick r:id="rId3"/>
                  </a:rPr>
                  <a:t>teste de uma hipótese</a:t>
                </a: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estatística é uma maneira formal de decidir entre duas opções com base em certas observações empíricas. Em particular, para distinguir entre distribuições de probabilidade baseadas em variáveis aleatórias geradas por uma delas.</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lang="pt-BR" dirty="0">
                  <a:latin typeface="Calibri" panose="020F0502020204030204" pitchFamily="34" charset="0"/>
                  <a:cs typeface="Calibri" panose="020F0502020204030204" pitchFamily="34" charset="0"/>
                </a:endParaRPr>
              </a:p>
              <a:p>
                <a:pPr marL="914400" marR="0" lvl="1" indent="-342900" rtl="0">
                  <a:lnSpc>
                    <a:spcPct val="115000"/>
                  </a:lnSpc>
                  <a:spcBef>
                    <a:spcPts val="0"/>
                  </a:spcBef>
                  <a:spcAft>
                    <a:spcPts val="0"/>
                  </a:spcAft>
                  <a:buClr>
                    <a:srgbClr val="B53232"/>
                  </a:buClr>
                  <a:buSzPts val="18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Esta regra formal pode indicar 1 (rejeitar hipótese inicial) ou 0 (não rejeitar). </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a:p>
                <a:pPr marL="914400" marR="0" lvl="1" indent="-342900" rtl="0">
                  <a:lnSpc>
                    <a:spcPct val="115000"/>
                  </a:lnSpc>
                  <a:spcBef>
                    <a:spcPts val="0"/>
                  </a:spcBef>
                  <a:spcAft>
                    <a:spcPts val="0"/>
                  </a:spcAft>
                  <a:buClr>
                    <a:srgbClr val="B53232"/>
                  </a:buClr>
                  <a:buSzPts val="1800"/>
                  <a:buFont typeface="Calibri"/>
                  <a:buChar char="○"/>
                </a:pPr>
                <a:r>
                  <a:rPr lang="pt-BR" dirty="0">
                    <a:solidFill>
                      <a:schemeClr val="dk1"/>
                    </a:solidFill>
                    <a:latin typeface="Calibri" panose="020F0502020204030204" pitchFamily="34" charset="0"/>
                    <a:ea typeface="Calibri"/>
                    <a:cs typeface="Calibri" panose="020F0502020204030204" pitchFamily="34" charset="0"/>
                    <a:sym typeface="Calibri"/>
                  </a:rPr>
                  <a:t>Para testar (estatisticamente) uma hipótese, a dividimos em duas:</a:t>
                </a:r>
                <a:endParaRPr lang="pt-BR" dirty="0">
                  <a:solidFill>
                    <a:schemeClr val="tx1"/>
                  </a:solidFill>
                  <a:latin typeface="Calibri" panose="020F0502020204030204" pitchFamily="34" charset="0"/>
                  <a:ea typeface="Calibri"/>
                  <a:cs typeface="Calibri" panose="020F0502020204030204" pitchFamily="34" charset="0"/>
                  <a:sym typeface="Calibri"/>
                </a:endParaRPr>
              </a:p>
              <a:p>
                <a:pPr marL="571500" marR="0" lvl="1" rtl="0">
                  <a:lnSpc>
                    <a:spcPct val="115000"/>
                  </a:lnSpc>
                  <a:spcBef>
                    <a:spcPts val="0"/>
                  </a:spcBef>
                  <a:spcAft>
                    <a:spcPts val="0"/>
                  </a:spcAft>
                  <a:buClr>
                    <a:srgbClr val="B53232"/>
                  </a:buClr>
                  <a:buSzPts val="1800"/>
                </a:pPr>
                <a:endParaRPr lang="pt-BR" dirty="0">
                  <a:solidFill>
                    <a:schemeClr val="dk1"/>
                  </a:solidFill>
                  <a:latin typeface="Calibri" panose="020F0502020204030204" pitchFamily="34" charset="0"/>
                  <a:ea typeface="Calibri"/>
                  <a:cs typeface="Calibri" panose="020F0502020204030204" pitchFamily="34" charset="0"/>
                  <a:sym typeface="Calibri"/>
                </a:endParaRPr>
              </a:p>
              <a:p>
                <a:pPr marL="914400" lvl="1" indent="-342900">
                  <a:lnSpc>
                    <a:spcPct val="115000"/>
                  </a:lnSpc>
                  <a:buClr>
                    <a:srgbClr val="B53232"/>
                  </a:buClr>
                  <a:buSzPts val="1800"/>
                  <a:buFont typeface="+mj-lt"/>
                  <a:buAutoNum type="arabicPeriod"/>
                </a:pPr>
                <a:r>
                  <a:rPr lang="pt-BR" dirty="0">
                    <a:solidFill>
                      <a:schemeClr val="dk1"/>
                    </a:solidFill>
                    <a:latin typeface="Calibri" panose="020F0502020204030204" pitchFamily="34" charset="0"/>
                    <a:ea typeface="Calibri"/>
                    <a:cs typeface="Calibri" panose="020F0502020204030204" pitchFamily="34" charset="0"/>
                    <a:sym typeface="Calibri"/>
                    <a:hlinkClick r:id="rId4"/>
                  </a:rPr>
                  <a:t>Hipótese nula</a:t>
                </a:r>
                <a:r>
                  <a:rPr lang="pt-BR" dirty="0">
                    <a:solidFill>
                      <a:schemeClr val="dk1"/>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pt-BR" i="1" dirty="0">
                            <a:solidFill>
                              <a:schemeClr val="dk1"/>
                            </a:solidFill>
                            <a:latin typeface="Cambria Math" panose="02040503050406030204" pitchFamily="18" charset="0"/>
                            <a:ea typeface="Calibri"/>
                            <a:cs typeface="Calibri" panose="020F0502020204030204" pitchFamily="34" charset="0"/>
                            <a:sym typeface="Calibri"/>
                          </a:rPr>
                        </m:ctrlPr>
                      </m:sSubPr>
                      <m:e>
                        <m:r>
                          <a:rPr lang="pt-BR" i="1" dirty="0">
                            <a:solidFill>
                              <a:schemeClr val="dk1"/>
                            </a:solidFill>
                            <a:latin typeface="Cambria Math" panose="02040503050406030204" pitchFamily="18" charset="0"/>
                            <a:ea typeface="Calibri"/>
                            <a:cs typeface="Calibri" panose="020F0502020204030204" pitchFamily="34" charset="0"/>
                            <a:sym typeface="Calibri"/>
                          </a:rPr>
                          <m:t>𝐻</m:t>
                        </m:r>
                      </m:e>
                      <m:sub>
                        <m:r>
                          <a:rPr lang="en-US" i="1" dirty="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dirty="0">
                    <a:solidFill>
                      <a:schemeClr val="dk1"/>
                    </a:solidFill>
                    <a:latin typeface="Calibri" panose="020F0502020204030204" pitchFamily="34" charset="0"/>
                    <a:ea typeface="Calibri"/>
                    <a:cs typeface="Calibri" panose="020F0502020204030204" pitchFamily="34" charset="0"/>
                    <a:sym typeface="Calibri"/>
                  </a:rPr>
                  <a:t>): baseada no conhecimento prévio da população a ser testada. </a:t>
                </a:r>
                <a:br>
                  <a:rPr lang="pt-BR" dirty="0">
                    <a:solidFill>
                      <a:schemeClr val="dk1"/>
                    </a:solidFill>
                    <a:latin typeface="Calibri" panose="020F0502020204030204" pitchFamily="34" charset="0"/>
                    <a:ea typeface="Calibri"/>
                    <a:cs typeface="Calibri" panose="020F0502020204030204" pitchFamily="34" charset="0"/>
                    <a:sym typeface="Calibri"/>
                  </a:rPr>
                </a:br>
                <a:endParaRPr lang="pt-BR" dirty="0">
                  <a:solidFill>
                    <a:schemeClr val="dk1"/>
                  </a:solidFill>
                  <a:latin typeface="Calibri" panose="020F0502020204030204" pitchFamily="34" charset="0"/>
                  <a:ea typeface="Calibri"/>
                  <a:cs typeface="Calibri" panose="020F0502020204030204" pitchFamily="34" charset="0"/>
                  <a:sym typeface="Calibri"/>
                </a:endParaRPr>
              </a:p>
              <a:p>
                <a:pPr marL="914400" lvl="1" indent="-342900">
                  <a:lnSpc>
                    <a:spcPct val="115000"/>
                  </a:lnSpc>
                  <a:buClr>
                    <a:srgbClr val="B53232"/>
                  </a:buClr>
                  <a:buSzPts val="1800"/>
                  <a:buFont typeface="+mj-lt"/>
                  <a:buAutoNum type="arabicPeriod"/>
                </a:pPr>
                <a:r>
                  <a:rPr lang="pt-BR" dirty="0">
                    <a:solidFill>
                      <a:schemeClr val="dk1"/>
                    </a:solidFill>
                    <a:latin typeface="Calibri" panose="020F0502020204030204" pitchFamily="34" charset="0"/>
                    <a:ea typeface="Calibri"/>
                    <a:cs typeface="Calibri" panose="020F0502020204030204" pitchFamily="34" charset="0"/>
                    <a:sym typeface="Calibri"/>
                    <a:hlinkClick r:id="rId5"/>
                  </a:rPr>
                  <a:t>Hipótese alternativa</a:t>
                </a:r>
                <a:r>
                  <a:rPr lang="pt-BR" dirty="0">
                    <a:solidFill>
                      <a:schemeClr val="dk1"/>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ar-AE" i="1" dirty="0">
                            <a:solidFill>
                              <a:schemeClr val="dk1"/>
                            </a:solidFill>
                            <a:latin typeface="Cambria Math" panose="02040503050406030204" pitchFamily="18" charset="0"/>
                            <a:ea typeface="Calibri"/>
                            <a:cs typeface="Calibri" panose="020F0502020204030204" pitchFamily="34" charset="0"/>
                            <a:sym typeface="Calibri"/>
                          </a:rPr>
                        </m:ctrlPr>
                      </m:sSubPr>
                      <m:e>
                        <m:r>
                          <a:rPr lang="ar-AE" i="1" dirty="0">
                            <a:solidFill>
                              <a:schemeClr val="dk1"/>
                            </a:solidFill>
                            <a:latin typeface="Cambria Math" panose="02040503050406030204" pitchFamily="18" charset="0"/>
                            <a:ea typeface="Calibri"/>
                            <a:cs typeface="Calibri" panose="020F0502020204030204" pitchFamily="34" charset="0"/>
                            <a:sym typeface="Calibri"/>
                          </a:rPr>
                          <m:t>𝐻</m:t>
                        </m:r>
                      </m:e>
                      <m:sub>
                        <m:r>
                          <a:rPr lang="ar-AE" b="0" i="1" dirty="0" smtClean="0">
                            <a:solidFill>
                              <a:schemeClr val="dk1"/>
                            </a:solidFill>
                            <a:latin typeface="Cambria Math" panose="02040503050406030204" pitchFamily="18" charset="0"/>
                            <a:ea typeface="Calibri"/>
                            <a:cs typeface="Calibri" panose="020F0502020204030204" pitchFamily="34" charset="0"/>
                            <a:sym typeface="Calibri"/>
                          </a:rPr>
                          <m:t>1</m:t>
                        </m:r>
                      </m:sub>
                    </m:sSub>
                  </m:oMath>
                </a14:m>
                <a:r>
                  <a:rPr lang="ar-AE" dirty="0">
                    <a:solidFill>
                      <a:schemeClr val="dk1"/>
                    </a:solidFill>
                    <a:latin typeface="Calibri" panose="020F0502020204030204" pitchFamily="34" charset="0"/>
                    <a:ea typeface="Calibri"/>
                    <a:cs typeface="Calibri" panose="020F0502020204030204" pitchFamily="34" charset="0"/>
                    <a:sym typeface="Calibri"/>
                  </a:rPr>
                  <a:t>): </a:t>
                </a:r>
                <a:r>
                  <a:rPr lang="pt-BR" dirty="0">
                    <a:solidFill>
                      <a:schemeClr val="dk1"/>
                    </a:solidFill>
                    <a:latin typeface="Calibri" panose="020F0502020204030204" pitchFamily="34" charset="0"/>
                    <a:ea typeface="Calibri"/>
                    <a:cs typeface="Calibri" panose="020F0502020204030204" pitchFamily="34" charset="0"/>
                    <a:sym typeface="Calibri"/>
                  </a:rPr>
                  <a:t>é aquela que será tomada como (provavelmente) verdadeira caso os dados da amostra sejam derivados da rejeição da </a:t>
                </a:r>
                <a14:m>
                  <m:oMath xmlns:m="http://schemas.openxmlformats.org/officeDocument/2006/math">
                    <m:sSub>
                      <m:sSubPr>
                        <m:ctrlPr>
                          <a:rPr lang="pt-BR" i="1" dirty="0">
                            <a:solidFill>
                              <a:schemeClr val="dk1"/>
                            </a:solidFill>
                            <a:latin typeface="Cambria Math" panose="02040503050406030204" pitchFamily="18" charset="0"/>
                            <a:ea typeface="Calibri"/>
                            <a:cs typeface="Calibri" panose="020F0502020204030204" pitchFamily="34" charset="0"/>
                            <a:sym typeface="Calibri"/>
                          </a:rPr>
                        </m:ctrlPr>
                      </m:sSubPr>
                      <m:e>
                        <m:r>
                          <a:rPr lang="pt-BR" i="1" dirty="0">
                            <a:solidFill>
                              <a:schemeClr val="dk1"/>
                            </a:solidFill>
                            <a:latin typeface="Cambria Math" panose="02040503050406030204" pitchFamily="18" charset="0"/>
                            <a:ea typeface="Calibri"/>
                            <a:cs typeface="Calibri" panose="020F0502020204030204" pitchFamily="34" charset="0"/>
                            <a:sym typeface="Calibri"/>
                          </a:rPr>
                          <m:t>𝐻</m:t>
                        </m:r>
                      </m:e>
                      <m:sub>
                        <m:r>
                          <a:rPr lang="en-US" i="1" dirty="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dirty="0">
                    <a:solidFill>
                      <a:schemeClr val="dk1"/>
                    </a:solidFill>
                    <a:latin typeface="Calibri" panose="020F0502020204030204" pitchFamily="34" charset="0"/>
                    <a:ea typeface="Calibri"/>
                    <a:cs typeface="Calibri" panose="020F0502020204030204" pitchFamily="34" charset="0"/>
                    <a:sym typeface="Calibri"/>
                  </a:rPr>
                  <a:t>.</a:t>
                </a:r>
                <a:endParaRPr lang="pt-BR" dirty="0">
                  <a:latin typeface="Calibri" panose="020F0502020204030204" pitchFamily="34" charset="0"/>
                  <a:cs typeface="Calibri" panose="020F0502020204030204" pitchFamily="34" charset="0"/>
                </a:endParaRPr>
              </a:p>
              <a:p>
                <a:pPr marL="457200" marR="0" lvl="0" indent="0" rtl="0">
                  <a:lnSpc>
                    <a:spcPct val="115000"/>
                  </a:lnSpc>
                  <a:spcBef>
                    <a:spcPts val="0"/>
                  </a:spcBef>
                  <a:spcAft>
                    <a:spcPts val="0"/>
                  </a:spcAft>
                  <a:buClr>
                    <a:srgbClr val="000000"/>
                  </a:buClr>
                  <a:buFont typeface="Arial"/>
                  <a:buNone/>
                </a:pPr>
                <a:endParaRPr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mc:Choice>
        <mc:Fallback xmlns="">
          <p:sp>
            <p:nvSpPr>
              <p:cNvPr id="1367" name="Shape 1367"/>
              <p:cNvSpPr txBox="1">
                <a:spLocks noRot="1" noChangeAspect="1" noMove="1" noResize="1" noEditPoints="1" noAdjustHandles="1" noChangeArrowheads="1" noChangeShapeType="1" noTextEdit="1"/>
              </p:cNvSpPr>
              <p:nvPr/>
            </p:nvSpPr>
            <p:spPr>
              <a:xfrm>
                <a:off x="259025" y="841276"/>
                <a:ext cx="8574300" cy="3920060"/>
              </a:xfrm>
              <a:prstGeom prst="rect">
                <a:avLst/>
              </a:prstGeom>
              <a:blipFill>
                <a:blip r:embed="rId6"/>
                <a:stretch>
                  <a:fillRect t="-968"/>
                </a:stretch>
              </a:blipFill>
              <a:ln>
                <a:noFill/>
              </a:ln>
            </p:spPr>
            <p:txBody>
              <a:bodyPr/>
              <a:lstStyle/>
              <a:p>
                <a:r>
                  <a:rPr lang="pt-BR">
                    <a:noFill/>
                  </a:rPr>
                  <a:t> </a:t>
                </a:r>
              </a:p>
            </p:txBody>
          </p:sp>
        </mc:Fallback>
      </mc:AlternateContent>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Shape 1372"/>
          <p:cNvSpPr txBox="1">
            <a:spLocks noGrp="1"/>
          </p:cNvSpPr>
          <p:nvPr>
            <p:ph type="title"/>
          </p:nvPr>
        </p:nvSpPr>
        <p:spPr>
          <a:xfrm>
            <a:off x="447793" y="145247"/>
            <a:ext cx="60960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Font typeface="Raleway"/>
              <a:buNone/>
            </a:pPr>
            <a:r>
              <a:rPr lang="pt-BR" sz="1400" b="1" i="0" u="none" strike="noStrike" cap="none">
                <a:solidFill>
                  <a:schemeClr val="dk1"/>
                </a:solidFill>
                <a:latin typeface="Raleway"/>
                <a:ea typeface="Raleway"/>
                <a:cs typeface="Raleway"/>
                <a:sym typeface="Raleway"/>
              </a:rPr>
              <a:t>TESTES DE HIPÓTESES </a:t>
            </a:r>
            <a:endParaRPr/>
          </a:p>
        </p:txBody>
      </p:sp>
      <p:sp>
        <p:nvSpPr>
          <p:cNvPr id="1373" name="Shape 1373"/>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Font typeface="Calibri"/>
              <a:buNone/>
            </a:pPr>
            <a:fld id="{00000000-1234-1234-1234-123412341234}" type="slidenum">
              <a:rPr lang="en-US" sz="1200" b="0" i="0" u="none" strike="noStrike" cap="none">
                <a:solidFill>
                  <a:srgbClr val="888888"/>
                </a:solidFill>
                <a:latin typeface="Calibri"/>
                <a:ea typeface="Calibri"/>
                <a:cs typeface="Calibri"/>
                <a:sym typeface="Calibri"/>
              </a:rPr>
              <a:t>36</a:t>
            </a:fld>
            <a:endParaRPr/>
          </a:p>
        </p:txBody>
      </p:sp>
      <mc:AlternateContent xmlns:mc="http://schemas.openxmlformats.org/markup-compatibility/2006" xmlns:a14="http://schemas.microsoft.com/office/drawing/2010/main">
        <mc:Choice Requires="a14">
          <p:sp>
            <p:nvSpPr>
              <p:cNvPr id="1374" name="Shape 1374"/>
              <p:cNvSpPr txBox="1"/>
              <p:nvPr/>
            </p:nvSpPr>
            <p:spPr>
              <a:xfrm>
                <a:off x="259025" y="562499"/>
                <a:ext cx="8574300" cy="4743273"/>
              </a:xfrm>
              <a:prstGeom prst="rect">
                <a:avLst/>
              </a:prstGeom>
              <a:noFill/>
              <a:ln>
                <a:noFill/>
              </a:ln>
            </p:spPr>
            <p:txBody>
              <a:bodyPr spcFirstLastPara="1" wrap="square" lIns="91425" tIns="91425" rIns="91425" bIns="91425" rtlCol="0" anchor="t" anchorCtr="0">
                <a:noAutofit/>
              </a:bodyPr>
              <a:lstStyle/>
              <a:p>
                <a:pPr marL="457200" marR="0" lvl="0" indent="-355600" rtl="0">
                  <a:lnSpc>
                    <a:spcPct val="115000"/>
                  </a:lnSpc>
                  <a:spcBef>
                    <a:spcPts val="0"/>
                  </a:spcBef>
                  <a:spcAft>
                    <a:spcPts val="0"/>
                  </a:spcAft>
                  <a:buClr>
                    <a:srgbClr val="D22544"/>
                  </a:buClr>
                  <a:buSzPts val="20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Apresentação mais geral:</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lang="pt-BR" dirty="0">
                  <a:latin typeface="Calibri" panose="020F0502020204030204" pitchFamily="34" charset="0"/>
                  <a:cs typeface="Calibri" panose="020F0502020204030204" pitchFamily="34" charset="0"/>
                </a:endParaRPr>
              </a:p>
              <a:p>
                <a:pPr marL="914400" lvl="1" indent="-342900">
                  <a:lnSpc>
                    <a:spcPct val="115000"/>
                  </a:lnSpc>
                  <a:buClr>
                    <a:srgbClr val="B53232"/>
                  </a:buClr>
                  <a:buSzPts val="18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A distribuição do estimador (variável aleatória) fornece a probabilidade de observar um certo valor para a estatística de prova (uma função dos dados cuja distribuição é conhecida sob </a:t>
                </a:r>
                <a14:m>
                  <m:oMath xmlns:m="http://schemas.openxmlformats.org/officeDocument/2006/math">
                    <m:sSub>
                      <m:sSubPr>
                        <m:ctrlPr>
                          <a:rPr lang="pt-BR" i="1" dirty="0">
                            <a:solidFill>
                              <a:schemeClr val="dk1"/>
                            </a:solidFill>
                            <a:latin typeface="Cambria Math" panose="02040503050406030204" pitchFamily="18" charset="0"/>
                            <a:ea typeface="Calibri"/>
                            <a:cs typeface="Calibri" panose="020F0502020204030204" pitchFamily="34" charset="0"/>
                            <a:sym typeface="Calibri"/>
                          </a:rPr>
                        </m:ctrlPr>
                      </m:sSubPr>
                      <m:e>
                        <m:r>
                          <a:rPr lang="pt-BR" i="1" dirty="0">
                            <a:solidFill>
                              <a:schemeClr val="dk1"/>
                            </a:solidFill>
                            <a:latin typeface="Cambria Math" panose="02040503050406030204" pitchFamily="18" charset="0"/>
                            <a:ea typeface="Calibri"/>
                            <a:cs typeface="Calibri" panose="020F0502020204030204" pitchFamily="34" charset="0"/>
                            <a:sym typeface="Calibri"/>
                          </a:rPr>
                          <m:t>𝐻</m:t>
                        </m:r>
                      </m:e>
                      <m:sub>
                        <m:r>
                          <a:rPr lang="en-US" i="1" dirty="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lang="pt-BR" dirty="0">
                  <a:latin typeface="Calibri" panose="020F0502020204030204" pitchFamily="34" charset="0"/>
                  <a:cs typeface="Calibri" panose="020F0502020204030204" pitchFamily="34" charset="0"/>
                </a:endParaRPr>
              </a:p>
              <a:p>
                <a:pPr marL="914400" lvl="1" indent="-342900">
                  <a:lnSpc>
                    <a:spcPct val="115000"/>
                  </a:lnSpc>
                  <a:buClr>
                    <a:srgbClr val="B53232"/>
                  </a:buClr>
                  <a:buSzPts val="18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Em seguida, é estabelecido um nível de significância </a:t>
                </a:r>
                <a14:m>
                  <m:oMath xmlns:m="http://schemas.openxmlformats.org/officeDocument/2006/math">
                    <m:r>
                      <a:rPr lang="pt-BR" b="0" i="1" u="none" strike="noStrike" cap="none" dirty="0" smtClean="0">
                        <a:solidFill>
                          <a:schemeClr val="dk1"/>
                        </a:solidFill>
                        <a:latin typeface="Cambria Math" panose="02040503050406030204" pitchFamily="18" charset="0"/>
                        <a:ea typeface="Calibri"/>
                        <a:cs typeface="Calibri" panose="020F0502020204030204" pitchFamily="34" charset="0"/>
                        <a:sym typeface="Calibri"/>
                      </a:rPr>
                      <m:t>𝛼</m:t>
                    </m:r>
                  </m:oMath>
                </a14:m>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que indica a probabilidade de rejeitar </a:t>
                </a:r>
                <a14:m>
                  <m:oMath xmlns:m="http://schemas.openxmlformats.org/officeDocument/2006/math">
                    <m:sSub>
                      <m:sSubPr>
                        <m:ctrlPr>
                          <a:rPr lang="pt-BR" i="1" dirty="0">
                            <a:solidFill>
                              <a:schemeClr val="dk1"/>
                            </a:solidFill>
                            <a:latin typeface="Cambria Math" panose="02040503050406030204" pitchFamily="18" charset="0"/>
                            <a:ea typeface="Calibri"/>
                            <a:cs typeface="Calibri" panose="020F0502020204030204" pitchFamily="34" charset="0"/>
                            <a:sym typeface="Calibri"/>
                          </a:rPr>
                        </m:ctrlPr>
                      </m:sSubPr>
                      <m:e>
                        <m:r>
                          <a:rPr lang="pt-BR" i="1" dirty="0">
                            <a:solidFill>
                              <a:schemeClr val="dk1"/>
                            </a:solidFill>
                            <a:latin typeface="Cambria Math" panose="02040503050406030204" pitchFamily="18" charset="0"/>
                            <a:ea typeface="Calibri"/>
                            <a:cs typeface="Calibri" panose="020F0502020204030204" pitchFamily="34" charset="0"/>
                            <a:sym typeface="Calibri"/>
                          </a:rPr>
                          <m:t>𝐻</m:t>
                        </m:r>
                      </m:e>
                      <m:sub>
                        <m:r>
                          <a:rPr lang="en-US" i="1" dirty="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quando </a:t>
                </a:r>
                <a14:m>
                  <m:oMath xmlns:m="http://schemas.openxmlformats.org/officeDocument/2006/math">
                    <m:sSub>
                      <m:sSubPr>
                        <m:ctrlPr>
                          <a:rPr lang="pt-BR" i="1" dirty="0">
                            <a:solidFill>
                              <a:schemeClr val="dk1"/>
                            </a:solidFill>
                            <a:latin typeface="Cambria Math" panose="02040503050406030204" pitchFamily="18" charset="0"/>
                            <a:ea typeface="Calibri"/>
                            <a:cs typeface="Calibri" panose="020F0502020204030204" pitchFamily="34" charset="0"/>
                            <a:sym typeface="Calibri"/>
                          </a:rPr>
                        </m:ctrlPr>
                      </m:sSubPr>
                      <m:e>
                        <m:r>
                          <a:rPr lang="pt-BR" i="1" dirty="0">
                            <a:solidFill>
                              <a:schemeClr val="dk1"/>
                            </a:solidFill>
                            <a:latin typeface="Cambria Math" panose="02040503050406030204" pitchFamily="18" charset="0"/>
                            <a:ea typeface="Calibri"/>
                            <a:cs typeface="Calibri" panose="020F0502020204030204" pitchFamily="34" charset="0"/>
                            <a:sym typeface="Calibri"/>
                          </a:rPr>
                          <m:t>𝐻</m:t>
                        </m:r>
                      </m:e>
                      <m:sub>
                        <m:r>
                          <a:rPr lang="en-US" i="1" dirty="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é verdadeira, esta é obtida dada a distribuição conhecida da estatística de prova sob </a:t>
                </a:r>
                <a14:m>
                  <m:oMath xmlns:m="http://schemas.openxmlformats.org/officeDocument/2006/math">
                    <m:sSub>
                      <m:sSubPr>
                        <m:ctrlPr>
                          <a:rPr lang="pt-BR" i="1" dirty="0">
                            <a:solidFill>
                              <a:schemeClr val="dk1"/>
                            </a:solidFill>
                            <a:latin typeface="Cambria Math" panose="02040503050406030204" pitchFamily="18" charset="0"/>
                            <a:ea typeface="Calibri"/>
                            <a:cs typeface="Calibri" panose="020F0502020204030204" pitchFamily="34" charset="0"/>
                            <a:sym typeface="Calibri"/>
                          </a:rPr>
                        </m:ctrlPr>
                      </m:sSubPr>
                      <m:e>
                        <m:r>
                          <a:rPr lang="pt-BR" i="1" dirty="0">
                            <a:solidFill>
                              <a:schemeClr val="dk1"/>
                            </a:solidFill>
                            <a:latin typeface="Cambria Math" panose="02040503050406030204" pitchFamily="18" charset="0"/>
                            <a:ea typeface="Calibri"/>
                            <a:cs typeface="Calibri" panose="020F0502020204030204" pitchFamily="34" charset="0"/>
                            <a:sym typeface="Calibri"/>
                          </a:rPr>
                          <m:t>𝐻</m:t>
                        </m:r>
                      </m:e>
                      <m:sub>
                        <m:r>
                          <a:rPr lang="en-US" i="1" dirty="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lang="pt-BR" dirty="0">
                  <a:latin typeface="Calibri" panose="020F0502020204030204" pitchFamily="34" charset="0"/>
                  <a:cs typeface="Calibri" panose="020F0502020204030204" pitchFamily="34" charset="0"/>
                </a:endParaRPr>
              </a:p>
              <a:p>
                <a:pPr marL="914400" lvl="1" indent="-342900">
                  <a:lnSpc>
                    <a:spcPct val="115000"/>
                  </a:lnSpc>
                  <a:buClr>
                    <a:srgbClr val="B53232"/>
                  </a:buClr>
                  <a:buSzPts val="18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É importante notar que a escolha de </a:t>
                </a:r>
                <a14:m>
                  <m:oMath xmlns:m="http://schemas.openxmlformats.org/officeDocument/2006/math">
                    <m:sSub>
                      <m:sSubPr>
                        <m:ctrlPr>
                          <a:rPr lang="pt-BR" i="1" dirty="0">
                            <a:solidFill>
                              <a:schemeClr val="dk1"/>
                            </a:solidFill>
                            <a:latin typeface="Cambria Math" panose="02040503050406030204" pitchFamily="18" charset="0"/>
                            <a:ea typeface="Calibri"/>
                            <a:cs typeface="Calibri" panose="020F0502020204030204" pitchFamily="34" charset="0"/>
                            <a:sym typeface="Calibri"/>
                          </a:rPr>
                        </m:ctrlPr>
                      </m:sSubPr>
                      <m:e>
                        <m:r>
                          <a:rPr lang="pt-BR" i="1" dirty="0">
                            <a:solidFill>
                              <a:schemeClr val="dk1"/>
                            </a:solidFill>
                            <a:latin typeface="Cambria Math" panose="02040503050406030204" pitchFamily="18" charset="0"/>
                            <a:ea typeface="Calibri"/>
                            <a:cs typeface="Calibri" panose="020F0502020204030204" pitchFamily="34" charset="0"/>
                            <a:sym typeface="Calibri"/>
                          </a:rPr>
                          <m:t>𝐻</m:t>
                        </m:r>
                      </m:e>
                      <m:sub>
                        <m:r>
                          <a:rPr lang="en-US" i="1" dirty="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não é arbitrária. Na estatística clássica:</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a:p>
                <a:pPr marL="914400" lvl="1" indent="-342900">
                  <a:lnSpc>
                    <a:spcPct val="115000"/>
                  </a:lnSpc>
                  <a:buClr>
                    <a:srgbClr val="B53232"/>
                  </a:buClr>
                  <a:buSzPts val="1800"/>
                  <a:buFont typeface="+mj-lt"/>
                  <a:buAutoNum type="arabicPeriod"/>
                </a:pPr>
                <a:r>
                  <a:rPr lang="pt-BR" dirty="0">
                    <a:solidFill>
                      <a:schemeClr val="dk1"/>
                    </a:solidFill>
                    <a:latin typeface="Calibri" panose="020F0502020204030204" pitchFamily="34" charset="0"/>
                    <a:ea typeface="Calibri"/>
                    <a:cs typeface="Calibri" panose="020F0502020204030204" pitchFamily="34" charset="0"/>
                    <a:sym typeface="Calibri"/>
                  </a:rPr>
                  <a:t>O </a:t>
                </a: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hlinkClick r:id="rId3"/>
                  </a:rPr>
                  <a:t>erro tipo </a:t>
                </a:r>
                <a:r>
                  <a:rPr lang="pt-BR" b="0" i="0" u="none" strike="noStrike" cap="none" dirty="0" err="1">
                    <a:solidFill>
                      <a:schemeClr val="dk1"/>
                    </a:solidFill>
                    <a:latin typeface="Calibri" panose="020F0502020204030204" pitchFamily="34" charset="0"/>
                    <a:ea typeface="Calibri"/>
                    <a:cs typeface="Calibri" panose="020F0502020204030204" pitchFamily="34" charset="0"/>
                    <a:sym typeface="Calibri"/>
                    <a:hlinkClick r:id="rId3"/>
                  </a:rPr>
                  <a:t>I</a:t>
                </a: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 Rejeitar </a:t>
                </a:r>
                <a14:m>
                  <m:oMath xmlns:m="http://schemas.openxmlformats.org/officeDocument/2006/math">
                    <m:sSub>
                      <m:sSubPr>
                        <m:ctrlPr>
                          <a:rPr lang="pt-BR" i="1" dirty="0">
                            <a:solidFill>
                              <a:schemeClr val="dk1"/>
                            </a:solidFill>
                            <a:latin typeface="Cambria Math" panose="02040503050406030204" pitchFamily="18" charset="0"/>
                            <a:ea typeface="Calibri"/>
                            <a:cs typeface="Calibri" panose="020F0502020204030204" pitchFamily="34" charset="0"/>
                            <a:sym typeface="Calibri"/>
                          </a:rPr>
                        </m:ctrlPr>
                      </m:sSubPr>
                      <m:e>
                        <m:r>
                          <a:rPr lang="pt-BR" i="1" dirty="0">
                            <a:solidFill>
                              <a:schemeClr val="dk1"/>
                            </a:solidFill>
                            <a:latin typeface="Cambria Math" panose="02040503050406030204" pitchFamily="18" charset="0"/>
                            <a:ea typeface="Calibri"/>
                            <a:cs typeface="Calibri" panose="020F0502020204030204" pitchFamily="34" charset="0"/>
                            <a:sym typeface="Calibri"/>
                          </a:rPr>
                          <m:t>𝐻</m:t>
                        </m:r>
                      </m:e>
                      <m:sub>
                        <m:r>
                          <a:rPr lang="en-US" i="1" dirty="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quando ela é verdadeira) é considerado mais grave do que;</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a:p>
                <a:pPr marL="914400" lvl="1" indent="-342900">
                  <a:lnSpc>
                    <a:spcPct val="115000"/>
                  </a:lnSpc>
                  <a:buClr>
                    <a:srgbClr val="B53232"/>
                  </a:buClr>
                  <a:buSzPts val="1800"/>
                  <a:buFont typeface="+mj-lt"/>
                  <a:buAutoNum type="arabicPeriod"/>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O </a:t>
                </a: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hlinkClick r:id="rId4"/>
                  </a:rPr>
                  <a:t>erro tipo II</a:t>
                </a: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 Aceitar ou não rejeitar </a:t>
                </a:r>
                <a14:m>
                  <m:oMath xmlns:m="http://schemas.openxmlformats.org/officeDocument/2006/math">
                    <m:sSub>
                      <m:sSubPr>
                        <m:ctrlPr>
                          <a:rPr lang="pt-BR" i="1" dirty="0">
                            <a:solidFill>
                              <a:schemeClr val="dk1"/>
                            </a:solidFill>
                            <a:latin typeface="Cambria Math" panose="02040503050406030204" pitchFamily="18" charset="0"/>
                            <a:ea typeface="Calibri"/>
                            <a:cs typeface="Calibri" panose="020F0502020204030204" pitchFamily="34" charset="0"/>
                            <a:sym typeface="Calibri"/>
                          </a:rPr>
                        </m:ctrlPr>
                      </m:sSubPr>
                      <m:e>
                        <m:r>
                          <a:rPr lang="pt-BR" i="1" dirty="0">
                            <a:solidFill>
                              <a:schemeClr val="dk1"/>
                            </a:solidFill>
                            <a:latin typeface="Cambria Math" panose="02040503050406030204" pitchFamily="18" charset="0"/>
                            <a:ea typeface="Calibri"/>
                            <a:cs typeface="Calibri" panose="020F0502020204030204" pitchFamily="34" charset="0"/>
                            <a:sym typeface="Calibri"/>
                          </a:rPr>
                          <m:t>𝐻</m:t>
                        </m:r>
                      </m:e>
                      <m:sub>
                        <m:r>
                          <a:rPr lang="en-US" i="1" dirty="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quando ela for falsa ou, o qu</a:t>
                </a:r>
                <a:r>
                  <a:rPr lang="pt-BR" dirty="0">
                    <a:solidFill>
                      <a:schemeClr val="dk1"/>
                    </a:solidFill>
                    <a:latin typeface="Calibri" panose="020F0502020204030204" pitchFamily="34" charset="0"/>
                    <a:ea typeface="Calibri"/>
                    <a:cs typeface="Calibri" panose="020F0502020204030204" pitchFamily="34" charset="0"/>
                    <a:sym typeface="Calibri"/>
                  </a:rPr>
                  <a:t>e é o mesmo, </a:t>
                </a: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quando </a:t>
                </a:r>
                <a14:m>
                  <m:oMath xmlns:m="http://schemas.openxmlformats.org/officeDocument/2006/math">
                    <m:sSub>
                      <m:sSubPr>
                        <m:ctrlPr>
                          <a:rPr lang="pt-BR" i="1" dirty="0">
                            <a:solidFill>
                              <a:schemeClr val="dk1"/>
                            </a:solidFill>
                            <a:latin typeface="Cambria Math" panose="02040503050406030204" pitchFamily="18" charset="0"/>
                            <a:ea typeface="Calibri"/>
                            <a:cs typeface="Calibri" panose="020F0502020204030204" pitchFamily="34" charset="0"/>
                            <a:sym typeface="Calibri"/>
                          </a:rPr>
                        </m:ctrlPr>
                      </m:sSubPr>
                      <m:e>
                        <m:r>
                          <a:rPr lang="pt-BR" i="1" dirty="0">
                            <a:solidFill>
                              <a:schemeClr val="dk1"/>
                            </a:solidFill>
                            <a:latin typeface="Cambria Math" panose="02040503050406030204" pitchFamily="18" charset="0"/>
                            <a:ea typeface="Calibri"/>
                            <a:cs typeface="Calibri" panose="020F0502020204030204" pitchFamily="34" charset="0"/>
                            <a:sym typeface="Calibri"/>
                          </a:rPr>
                          <m:t>𝐻</m:t>
                        </m:r>
                      </m:e>
                      <m:sub>
                        <m:r>
                          <a:rPr lang="en-US" b="0" i="1" dirty="0" smtClean="0">
                            <a:solidFill>
                              <a:schemeClr val="dk1"/>
                            </a:solidFill>
                            <a:latin typeface="Cambria Math" panose="02040503050406030204" pitchFamily="18" charset="0"/>
                            <a:ea typeface="Calibri"/>
                            <a:cs typeface="Calibri" panose="020F0502020204030204" pitchFamily="34" charset="0"/>
                            <a:sym typeface="Calibri"/>
                          </a:rPr>
                          <m:t>1</m:t>
                        </m:r>
                      </m:sub>
                    </m:sSub>
                  </m:oMath>
                </a14:m>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é verdadeiro. Isso significa que antes de rejeitar </a:t>
                </a:r>
                <a14:m>
                  <m:oMath xmlns:m="http://schemas.openxmlformats.org/officeDocument/2006/math">
                    <m:sSub>
                      <m:sSubPr>
                        <m:ctrlPr>
                          <a:rPr lang="pt-BR" b="0" i="1" u="none" strike="noStrike" cap="none" dirty="0" smtClean="0">
                            <a:solidFill>
                              <a:schemeClr val="dk1"/>
                            </a:solidFill>
                            <a:latin typeface="Cambria Math" panose="02040503050406030204" pitchFamily="18" charset="0"/>
                            <a:ea typeface="Calibri"/>
                            <a:cs typeface="Calibri" panose="020F0502020204030204" pitchFamily="34" charset="0"/>
                            <a:sym typeface="Calibri"/>
                          </a:rPr>
                        </m:ctrlPr>
                      </m:sSubPr>
                      <m:e>
                        <m:r>
                          <a:rPr lang="pt-BR" b="0" i="1" u="none" strike="noStrike" cap="none" dirty="0" smtClean="0">
                            <a:solidFill>
                              <a:schemeClr val="dk1"/>
                            </a:solidFill>
                            <a:latin typeface="Cambria Math" panose="02040503050406030204" pitchFamily="18" charset="0"/>
                            <a:ea typeface="Calibri"/>
                            <a:cs typeface="Calibri" panose="020F0502020204030204" pitchFamily="34" charset="0"/>
                            <a:sym typeface="Calibri"/>
                          </a:rPr>
                          <m:t>𝐻</m:t>
                        </m:r>
                      </m:e>
                      <m:sub>
                        <m:r>
                          <a:rPr lang="en-US" b="0" i="1" u="none" strike="noStrike" cap="none" dirty="0" smtClean="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é preciso ter muitas evidências que </a:t>
                </a:r>
                <a:r>
                  <a:rPr lang="pt-BR" dirty="0">
                    <a:solidFill>
                      <a:schemeClr val="dk1"/>
                    </a:solidFill>
                    <a:latin typeface="Calibri" panose="020F0502020204030204" pitchFamily="34" charset="0"/>
                    <a:ea typeface="Calibri"/>
                    <a:cs typeface="Calibri" panose="020F0502020204030204" pitchFamily="34" charset="0"/>
                    <a:sym typeface="Calibri"/>
                  </a:rPr>
                  <a:t>corroborem que</a:t>
                </a: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ela seja falsa. </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lang="pt-BR" dirty="0">
                  <a:latin typeface="Calibri" panose="020F0502020204030204" pitchFamily="34" charset="0"/>
                  <a:cs typeface="Calibri" panose="020F0502020204030204" pitchFamily="34" charset="0"/>
                </a:endParaRPr>
              </a:p>
              <a:p>
                <a:pPr marL="914400" marR="0" lvl="1" indent="-342900" rtl="0">
                  <a:lnSpc>
                    <a:spcPct val="115000"/>
                  </a:lnSpc>
                  <a:spcBef>
                    <a:spcPts val="0"/>
                  </a:spcBef>
                  <a:spcAft>
                    <a:spcPts val="0"/>
                  </a:spcAft>
                  <a:buClr>
                    <a:srgbClr val="B53232"/>
                  </a:buClr>
                  <a:buSzPts val="18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Portanto, são usados testes com um determinado nível (probabilidade fixa de erro tipo </a:t>
                </a:r>
                <a:r>
                  <a:rPr lang="pt-BR" b="0" i="0" u="none" strike="noStrike" cap="none" dirty="0" err="1">
                    <a:solidFill>
                      <a:schemeClr val="dk1"/>
                    </a:solidFill>
                    <a:latin typeface="Calibri" panose="020F0502020204030204" pitchFamily="34" charset="0"/>
                    <a:ea typeface="Calibri"/>
                    <a:cs typeface="Calibri" panose="020F0502020204030204" pitchFamily="34" charset="0"/>
                    <a:sym typeface="Calibri"/>
                  </a:rPr>
                  <a:t>I</a:t>
                </a: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que tentam minimizar a probabilidade de erro tipo 2.</a:t>
                </a:r>
                <a:endParaRPr dirty="0">
                  <a:latin typeface="Calibri" panose="020F0502020204030204" pitchFamily="34" charset="0"/>
                  <a:cs typeface="Calibri" panose="020F0502020204030204" pitchFamily="34" charset="0"/>
                </a:endParaRPr>
              </a:p>
            </p:txBody>
          </p:sp>
        </mc:Choice>
        <mc:Fallback xmlns="">
          <p:sp>
            <p:nvSpPr>
              <p:cNvPr id="1374" name="Shape 1374"/>
              <p:cNvSpPr txBox="1">
                <a:spLocks noRot="1" noChangeAspect="1" noMove="1" noResize="1" noEditPoints="1" noAdjustHandles="1" noChangeArrowheads="1" noChangeShapeType="1" noTextEdit="1"/>
              </p:cNvSpPr>
              <p:nvPr/>
            </p:nvSpPr>
            <p:spPr>
              <a:xfrm>
                <a:off x="259025" y="562499"/>
                <a:ext cx="8574300" cy="4743273"/>
              </a:xfrm>
              <a:prstGeom prst="rect">
                <a:avLst/>
              </a:prstGeom>
              <a:blipFill>
                <a:blip r:embed="rId5"/>
                <a:stretch>
                  <a:fillRect t="-800"/>
                </a:stretch>
              </a:blipFill>
              <a:ln>
                <a:noFill/>
              </a:ln>
            </p:spPr>
            <p:txBody>
              <a:bodyPr/>
              <a:lstStyle/>
              <a:p>
                <a:r>
                  <a:rPr lang="pt-BR">
                    <a:noFill/>
                  </a:rPr>
                  <a:t> </a:t>
                </a:r>
              </a:p>
            </p:txBody>
          </p:sp>
        </mc:Fallback>
      </mc:AlternateContent>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Shape 1379"/>
          <p:cNvSpPr txBox="1">
            <a:spLocks noGrp="1"/>
          </p:cNvSpPr>
          <p:nvPr>
            <p:ph type="title"/>
          </p:nvPr>
        </p:nvSpPr>
        <p:spPr>
          <a:xfrm>
            <a:off x="447793" y="145247"/>
            <a:ext cx="60960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Font typeface="Raleway"/>
              <a:buNone/>
            </a:pPr>
            <a:r>
              <a:rPr lang="pt-BR" sz="1400" b="1" i="0" u="none" strike="noStrike" cap="none">
                <a:solidFill>
                  <a:schemeClr val="dk1"/>
                </a:solidFill>
                <a:latin typeface="Raleway"/>
                <a:ea typeface="Raleway"/>
                <a:cs typeface="Raleway"/>
                <a:sym typeface="Raleway"/>
              </a:rPr>
              <a:t>TESTES DE HIPÓTESES </a:t>
            </a:r>
            <a:endParaRPr/>
          </a:p>
        </p:txBody>
      </p:sp>
      <p:sp>
        <p:nvSpPr>
          <p:cNvPr id="1380" name="Shape 1380"/>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Font typeface="Calibri"/>
              <a:buNone/>
            </a:pPr>
            <a:fld id="{00000000-1234-1234-1234-123412341234}" type="slidenum">
              <a:rPr lang="en-US" sz="1200" b="0" i="0" u="none" strike="noStrike" cap="none">
                <a:solidFill>
                  <a:srgbClr val="888888"/>
                </a:solidFill>
                <a:latin typeface="Calibri"/>
                <a:ea typeface="Calibri"/>
                <a:cs typeface="Calibri"/>
                <a:sym typeface="Calibri"/>
              </a:rPr>
              <a:t>37</a:t>
            </a:fld>
            <a:endParaRPr/>
          </a:p>
        </p:txBody>
      </p:sp>
      <mc:AlternateContent xmlns:mc="http://schemas.openxmlformats.org/markup-compatibility/2006" xmlns:a14="http://schemas.microsoft.com/office/drawing/2010/main">
        <mc:Choice Requires="a14">
          <p:sp>
            <p:nvSpPr>
              <p:cNvPr id="1381" name="Shape 1381"/>
              <p:cNvSpPr txBox="1"/>
              <p:nvPr/>
            </p:nvSpPr>
            <p:spPr>
              <a:xfrm>
                <a:off x="259025" y="953664"/>
                <a:ext cx="8574300" cy="3920060"/>
              </a:xfrm>
              <a:prstGeom prst="rect">
                <a:avLst/>
              </a:prstGeom>
              <a:noFill/>
              <a:ln>
                <a:noFill/>
              </a:ln>
            </p:spPr>
            <p:txBody>
              <a:bodyPr spcFirstLastPara="1" wrap="square" lIns="91425" tIns="91425" rIns="91425" bIns="91425" rtlCol="0" anchor="t" anchorCtr="0">
                <a:noAutofit/>
              </a:bodyPr>
              <a:lstStyle/>
              <a:p>
                <a:pPr marL="457200" marR="0" lvl="0" indent="-355600" rtl="0">
                  <a:lnSpc>
                    <a:spcPct val="115000"/>
                  </a:lnSpc>
                  <a:spcBef>
                    <a:spcPts val="0"/>
                  </a:spcBef>
                  <a:spcAft>
                    <a:spcPts val="0"/>
                  </a:spcAft>
                  <a:buClr>
                    <a:srgbClr val="D22544"/>
                  </a:buClr>
                  <a:buSzPts val="20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Apresentação mais geral:</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lang="pt-BR" dirty="0">
                  <a:latin typeface="Calibri" panose="020F0502020204030204" pitchFamily="34" charset="0"/>
                  <a:cs typeface="Calibri" panose="020F0502020204030204" pitchFamily="34" charset="0"/>
                </a:endParaRPr>
              </a:p>
              <a:p>
                <a:pPr marL="914400" lvl="1" indent="-342900">
                  <a:lnSpc>
                    <a:spcPct val="115000"/>
                  </a:lnSpc>
                  <a:buClr>
                    <a:srgbClr val="B53232"/>
                  </a:buClr>
                  <a:buSzPts val="18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Vamos ver outro exemplo sobre a escolha de </a:t>
                </a:r>
                <a14:m>
                  <m:oMath xmlns:m="http://schemas.openxmlformats.org/officeDocument/2006/math">
                    <m:sSub>
                      <m:sSubPr>
                        <m:ctrlPr>
                          <a:rPr lang="en-US" b="0" i="1" u="none" strike="noStrike" cap="none" dirty="0" smtClean="0">
                            <a:solidFill>
                              <a:schemeClr val="dk1"/>
                            </a:solidFill>
                            <a:latin typeface="Cambria Math" panose="02040503050406030204" pitchFamily="18" charset="0"/>
                            <a:ea typeface="Calibri"/>
                            <a:cs typeface="Calibri" panose="020F0502020204030204" pitchFamily="34" charset="0"/>
                            <a:sym typeface="Calibri"/>
                          </a:rPr>
                        </m:ctrlPr>
                      </m:sSubPr>
                      <m:e>
                        <m:r>
                          <a:rPr lang="pt-BR" b="0" i="1" u="none" strike="noStrike" cap="none" dirty="0" smtClean="0">
                            <a:solidFill>
                              <a:schemeClr val="dk1"/>
                            </a:solidFill>
                            <a:latin typeface="Cambria Math" panose="02040503050406030204" pitchFamily="18" charset="0"/>
                            <a:ea typeface="Calibri"/>
                            <a:cs typeface="Calibri" panose="020F0502020204030204" pitchFamily="34" charset="0"/>
                            <a:sym typeface="Calibri"/>
                          </a:rPr>
                          <m:t>𝐻</m:t>
                        </m:r>
                      </m:e>
                      <m:sub>
                        <m:r>
                          <a:rPr lang="pt-BR" b="0" i="1" u="none" strike="noStrike" cap="none" dirty="0" smtClean="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e </a:t>
                </a:r>
                <a14:m>
                  <m:oMath xmlns:m="http://schemas.openxmlformats.org/officeDocument/2006/math">
                    <m:sSub>
                      <m:sSubPr>
                        <m:ctrlPr>
                          <a:rPr lang="en-US" i="1" dirty="0">
                            <a:solidFill>
                              <a:schemeClr val="dk1"/>
                            </a:solidFill>
                            <a:latin typeface="Cambria Math" panose="02040503050406030204" pitchFamily="18" charset="0"/>
                            <a:ea typeface="Calibri"/>
                            <a:cs typeface="Calibri" panose="020F0502020204030204" pitchFamily="34" charset="0"/>
                            <a:sym typeface="Calibri"/>
                          </a:rPr>
                        </m:ctrlPr>
                      </m:sSubPr>
                      <m:e>
                        <m:r>
                          <a:rPr lang="pt-BR" i="1" dirty="0">
                            <a:solidFill>
                              <a:schemeClr val="dk1"/>
                            </a:solidFill>
                            <a:latin typeface="Cambria Math" panose="02040503050406030204" pitchFamily="18" charset="0"/>
                            <a:ea typeface="Calibri"/>
                            <a:cs typeface="Calibri" panose="020F0502020204030204" pitchFamily="34" charset="0"/>
                            <a:sym typeface="Calibri"/>
                          </a:rPr>
                          <m:t>𝐻</m:t>
                        </m:r>
                      </m:e>
                      <m:sub>
                        <m:r>
                          <a:rPr lang="en-US" b="0" i="1" dirty="0" smtClean="0">
                            <a:solidFill>
                              <a:schemeClr val="dk1"/>
                            </a:solidFill>
                            <a:latin typeface="Cambria Math" panose="02040503050406030204" pitchFamily="18" charset="0"/>
                            <a:ea typeface="Calibri"/>
                            <a:cs typeface="Calibri" panose="020F0502020204030204" pitchFamily="34" charset="0"/>
                            <a:sym typeface="Calibri"/>
                          </a:rPr>
                          <m:t>1</m:t>
                        </m:r>
                      </m:sub>
                    </m:sSub>
                  </m:oMath>
                </a14:m>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lang="pt-BR" dirty="0">
                  <a:latin typeface="Calibri" panose="020F0502020204030204" pitchFamily="34" charset="0"/>
                  <a:cs typeface="Calibri" panose="020F0502020204030204" pitchFamily="34" charset="0"/>
                </a:endParaRPr>
              </a:p>
              <a:p>
                <a:pPr marL="914400" lvl="1" indent="-342900">
                  <a:lnSpc>
                    <a:spcPct val="115000"/>
                  </a:lnSpc>
                  <a:buClr>
                    <a:srgbClr val="B53232"/>
                  </a:buClr>
                  <a:buSzPts val="18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Queremos decidir se um paciente tem ou não uma doença, para, em caso afirmativo, fornecer um tratamento adequado. Temos, então, duas hipóteses: </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a:t>
                </a:r>
                <a14:m>
                  <m:oMath xmlns:m="http://schemas.openxmlformats.org/officeDocument/2006/math">
                    <m:r>
                      <a:rPr lang="pt-BR" i="1" dirty="0">
                        <a:solidFill>
                          <a:schemeClr val="dk1"/>
                        </a:solidFill>
                        <a:latin typeface="Cambria Math" panose="02040503050406030204" pitchFamily="18" charset="0"/>
                        <a:ea typeface="Calibri"/>
                        <a:cs typeface="Calibri" panose="020F0502020204030204" pitchFamily="34" charset="0"/>
                        <a:sym typeface="Calibri"/>
                      </a:rPr>
                      <m:t>𝐴</m:t>
                    </m:r>
                  </m:oMath>
                </a14:m>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O paciente tem a doença.</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a:t>
                </a:r>
                <a14:m>
                  <m:oMath xmlns:m="http://schemas.openxmlformats.org/officeDocument/2006/math">
                    <m:r>
                      <a:rPr lang="en-US" b="0" i="1" dirty="0" smtClean="0">
                        <a:solidFill>
                          <a:schemeClr val="dk1"/>
                        </a:solidFill>
                        <a:latin typeface="Cambria Math" panose="02040503050406030204" pitchFamily="18" charset="0"/>
                        <a:ea typeface="Calibri"/>
                        <a:cs typeface="Calibri" panose="020F0502020204030204" pitchFamily="34" charset="0"/>
                        <a:sym typeface="Calibri"/>
                      </a:rPr>
                      <m:t>𝐵</m:t>
                    </m:r>
                  </m:oMath>
                </a14:m>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O paciente não tem a doença. </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lang="pt-BR" dirty="0">
                  <a:latin typeface="Calibri" panose="020F0502020204030204" pitchFamily="34" charset="0"/>
                  <a:cs typeface="Calibri" panose="020F0502020204030204" pitchFamily="34" charset="0"/>
                </a:endParaRPr>
              </a:p>
              <a:p>
                <a:pPr marL="914400" lvl="1" indent="-342900">
                  <a:lnSpc>
                    <a:spcPct val="90000"/>
                  </a:lnSpc>
                  <a:spcBef>
                    <a:spcPts val="580"/>
                  </a:spcBef>
                  <a:buClr>
                    <a:srgbClr val="53548A"/>
                  </a:buClr>
                  <a:buSzPts val="18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Percebemos que é mais grave rejeitar (</a:t>
                </a:r>
                <a14:m>
                  <m:oMath xmlns:m="http://schemas.openxmlformats.org/officeDocument/2006/math">
                    <m:r>
                      <a:rPr lang="pt-BR" b="0" i="1" u="none" strike="noStrike" cap="none" dirty="0" smtClean="0">
                        <a:solidFill>
                          <a:schemeClr val="dk1"/>
                        </a:solidFill>
                        <a:latin typeface="Cambria Math" panose="02040503050406030204" pitchFamily="18" charset="0"/>
                        <a:ea typeface="Calibri"/>
                        <a:cs typeface="Calibri" panose="020F0502020204030204" pitchFamily="34" charset="0"/>
                        <a:sym typeface="Calibri"/>
                      </a:rPr>
                      <m:t>𝐴</m:t>
                    </m:r>
                  </m:oMath>
                </a14:m>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quando ela é verdadeira, do que rejeitar (</a:t>
                </a:r>
                <a14:m>
                  <m:oMath xmlns:m="http://schemas.openxmlformats.org/officeDocument/2006/math">
                    <m:r>
                      <a:rPr lang="en-US" b="0" i="1" dirty="0" smtClean="0">
                        <a:solidFill>
                          <a:schemeClr val="dk1"/>
                        </a:solidFill>
                        <a:latin typeface="Cambria Math" panose="02040503050406030204" pitchFamily="18" charset="0"/>
                        <a:ea typeface="Calibri"/>
                        <a:cs typeface="Calibri" panose="020F0502020204030204" pitchFamily="34" charset="0"/>
                        <a:sym typeface="Calibri"/>
                      </a:rPr>
                      <m:t>𝐵</m:t>
                    </m:r>
                  </m:oMath>
                </a14:m>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quando ela é verdadeira, pois no primeiro caso o paciente pode ter sua situação piorada, enquanto que no segundo caso ele receberia um tratamento desnecessário cujas consequências não seriam tão graves quanto deixar de tratá-lo caso estivesse doente.</a:t>
                </a:r>
                <a:endParaRPr dirty="0">
                  <a:latin typeface="Calibri" panose="020F0502020204030204" pitchFamily="34" charset="0"/>
                  <a:cs typeface="Calibri" panose="020F0502020204030204" pitchFamily="34" charset="0"/>
                </a:endParaRPr>
              </a:p>
            </p:txBody>
          </p:sp>
        </mc:Choice>
        <mc:Fallback xmlns="">
          <p:sp>
            <p:nvSpPr>
              <p:cNvPr id="1381" name="Shape 1381"/>
              <p:cNvSpPr txBox="1">
                <a:spLocks noRot="1" noChangeAspect="1" noMove="1" noResize="1" noEditPoints="1" noAdjustHandles="1" noChangeArrowheads="1" noChangeShapeType="1" noTextEdit="1"/>
              </p:cNvSpPr>
              <p:nvPr/>
            </p:nvSpPr>
            <p:spPr>
              <a:xfrm>
                <a:off x="259025" y="953664"/>
                <a:ext cx="8574300" cy="3920060"/>
              </a:xfrm>
              <a:prstGeom prst="rect">
                <a:avLst/>
              </a:prstGeom>
              <a:blipFill>
                <a:blip r:embed="rId3"/>
                <a:stretch>
                  <a:fillRect t="-968"/>
                </a:stretch>
              </a:blipFill>
              <a:ln>
                <a:noFill/>
              </a:ln>
            </p:spPr>
            <p:txBody>
              <a:bodyPr/>
              <a:lstStyle/>
              <a:p>
                <a:r>
                  <a:rPr lang="pt-BR">
                    <a:noFill/>
                  </a:rPr>
                  <a:t> </a:t>
                </a:r>
              </a:p>
            </p:txBody>
          </p:sp>
        </mc:Fallback>
      </mc:AlternateContent>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Shape 1386"/>
          <p:cNvSpPr txBox="1">
            <a:spLocks noGrp="1"/>
          </p:cNvSpPr>
          <p:nvPr>
            <p:ph type="title"/>
          </p:nvPr>
        </p:nvSpPr>
        <p:spPr>
          <a:xfrm>
            <a:off x="447793" y="145247"/>
            <a:ext cx="60960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Font typeface="Raleway"/>
              <a:buNone/>
            </a:pPr>
            <a:r>
              <a:rPr lang="pt-BR" sz="1400" b="1" i="0" u="none" strike="noStrike" cap="none">
                <a:solidFill>
                  <a:schemeClr val="dk1"/>
                </a:solidFill>
                <a:latin typeface="Raleway"/>
                <a:ea typeface="Raleway"/>
                <a:cs typeface="Raleway"/>
                <a:sym typeface="Raleway"/>
              </a:rPr>
              <a:t>TESTES DE HIPÓTESES </a:t>
            </a:r>
            <a:endParaRPr/>
          </a:p>
        </p:txBody>
      </p:sp>
      <p:sp>
        <p:nvSpPr>
          <p:cNvPr id="1387" name="Shape 138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Font typeface="Calibri"/>
              <a:buNone/>
            </a:pPr>
            <a:fld id="{00000000-1234-1234-1234-123412341234}" type="slidenum">
              <a:rPr lang="en-US" sz="1200" b="0" i="0" u="none" strike="noStrike" cap="none">
                <a:solidFill>
                  <a:srgbClr val="888888"/>
                </a:solidFill>
                <a:latin typeface="Calibri"/>
                <a:ea typeface="Calibri"/>
                <a:cs typeface="Calibri"/>
                <a:sym typeface="Calibri"/>
              </a:rPr>
              <a:t>38</a:t>
            </a:fld>
            <a:endParaRPr/>
          </a:p>
        </p:txBody>
      </p:sp>
      <mc:AlternateContent xmlns:mc="http://schemas.openxmlformats.org/markup-compatibility/2006" xmlns:a14="http://schemas.microsoft.com/office/drawing/2010/main">
        <mc:Choice Requires="a14">
          <p:sp>
            <p:nvSpPr>
              <p:cNvPr id="1388" name="Shape 1388"/>
              <p:cNvSpPr txBox="1"/>
              <p:nvPr/>
            </p:nvSpPr>
            <p:spPr>
              <a:xfrm>
                <a:off x="259025" y="1201316"/>
                <a:ext cx="8574300" cy="2212772"/>
              </a:xfrm>
              <a:prstGeom prst="rect">
                <a:avLst/>
              </a:prstGeom>
              <a:noFill/>
              <a:ln>
                <a:noFill/>
              </a:ln>
            </p:spPr>
            <p:txBody>
              <a:bodyPr spcFirstLastPara="1" wrap="square" lIns="91425" tIns="91425" rIns="91425" bIns="91425" rtlCol="0" anchor="t" anchorCtr="0">
                <a:noAutofit/>
              </a:bodyPr>
              <a:lstStyle/>
              <a:p>
                <a:pPr marL="457200" marR="0" lvl="0" indent="-355600" rtl="0">
                  <a:lnSpc>
                    <a:spcPct val="115000"/>
                  </a:lnSpc>
                  <a:spcBef>
                    <a:spcPts val="0"/>
                  </a:spcBef>
                  <a:spcAft>
                    <a:spcPts val="0"/>
                  </a:spcAft>
                  <a:buClr>
                    <a:srgbClr val="D22544"/>
                  </a:buClr>
                  <a:buSzPts val="20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Apresentação mais geral. Etapas de um </a:t>
                </a: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hlinkClick r:id="rId3"/>
                  </a:rPr>
                  <a:t>teste de hipótese</a:t>
                </a: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lang="pt-BR" dirty="0">
                  <a:latin typeface="Calibri" panose="020F0502020204030204" pitchFamily="34" charset="0"/>
                  <a:cs typeface="Calibri" panose="020F0502020204030204" pitchFamily="34" charset="0"/>
                </a:endParaRPr>
              </a:p>
              <a:p>
                <a:pPr marL="914400" marR="0" lvl="1" indent="-342900" rtl="0">
                  <a:lnSpc>
                    <a:spcPct val="115000"/>
                  </a:lnSpc>
                  <a:spcBef>
                    <a:spcPts val="0"/>
                  </a:spcBef>
                  <a:spcAft>
                    <a:spcPts val="0"/>
                  </a:spcAft>
                  <a:buClr>
                    <a:srgbClr val="B53232"/>
                  </a:buClr>
                  <a:buSzPts val="18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Formular hipóteses nulas e alternativas.</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lang="pt-BR" dirty="0">
                  <a:latin typeface="Calibri" panose="020F0502020204030204" pitchFamily="34" charset="0"/>
                  <a:cs typeface="Calibri" panose="020F0502020204030204" pitchFamily="34" charset="0"/>
                </a:endParaRPr>
              </a:p>
              <a:p>
                <a:pPr marL="914400" marR="0" lvl="1" indent="-342900" rtl="0">
                  <a:lnSpc>
                    <a:spcPct val="115000"/>
                  </a:lnSpc>
                  <a:spcBef>
                    <a:spcPts val="0"/>
                  </a:spcBef>
                  <a:spcAft>
                    <a:spcPts val="0"/>
                  </a:spcAft>
                  <a:buClr>
                    <a:schemeClr val="dk1"/>
                  </a:buClr>
                  <a:buSzPts val="18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Identificar a estatística de prova apropriada e sua distribuição sob </a:t>
                </a:r>
                <a14:m>
                  <m:oMath xmlns:m="http://schemas.openxmlformats.org/officeDocument/2006/math">
                    <m:sSub>
                      <m:sSubPr>
                        <m:ctrlPr>
                          <a:rPr lang="ar-AE" b="0" i="1" u="none" strike="noStrike" cap="none" dirty="0" smtClean="0">
                            <a:solidFill>
                              <a:schemeClr val="dk1"/>
                            </a:solidFill>
                            <a:latin typeface="Cambria Math" panose="02040503050406030204" pitchFamily="18" charset="0"/>
                            <a:ea typeface="Calibri"/>
                            <a:cs typeface="Calibri" panose="020F0502020204030204" pitchFamily="34" charset="0"/>
                            <a:sym typeface="Calibri"/>
                          </a:rPr>
                        </m:ctrlPr>
                      </m:sSubPr>
                      <m:e>
                        <m:r>
                          <a:rPr lang="ar-AE" b="0" i="1" u="none" strike="noStrike" cap="none" dirty="0" smtClean="0">
                            <a:solidFill>
                              <a:schemeClr val="dk1"/>
                            </a:solidFill>
                            <a:latin typeface="Cambria Math" panose="02040503050406030204" pitchFamily="18" charset="0"/>
                            <a:ea typeface="Calibri"/>
                            <a:cs typeface="Calibri" panose="020F0502020204030204" pitchFamily="34" charset="0"/>
                            <a:sym typeface="Calibri"/>
                          </a:rPr>
                          <m:t>𝐻</m:t>
                        </m:r>
                      </m:e>
                      <m:sub>
                        <m:r>
                          <a:rPr lang="ar-AE" b="0" i="1" u="none" strike="noStrike" cap="none" dirty="0" smtClean="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ar-AE" b="0" i="0" u="none" strike="noStrike" cap="none" dirty="0">
                    <a:solidFill>
                      <a:schemeClr val="dk1"/>
                    </a:solidFill>
                    <a:latin typeface="Calibri" panose="020F0502020204030204" pitchFamily="34" charset="0"/>
                    <a:ea typeface="Calibri"/>
                    <a:cs typeface="Calibri" panose="020F0502020204030204" pitchFamily="34" charset="0"/>
                    <a:sym typeface="Calibri"/>
                  </a:rPr>
                  <a:t> (</a:t>
                </a: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supondo que ela seja verdadeira). </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a:p>
                <a:pPr marL="914400" lvl="1" indent="-342900">
                  <a:lnSpc>
                    <a:spcPct val="115000"/>
                  </a:lnSpc>
                  <a:buClr>
                    <a:schemeClr val="dk1"/>
                  </a:buClr>
                  <a:buSzPts val="18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Determinar o nível de significância (probabilidade de erro ao rejeitar </a:t>
                </a:r>
                <a14:m>
                  <m:oMath xmlns:m="http://schemas.openxmlformats.org/officeDocument/2006/math">
                    <m:sSub>
                      <m:sSubPr>
                        <m:ctrlPr>
                          <a:rPr lang="ar-AE" i="1" dirty="0">
                            <a:solidFill>
                              <a:schemeClr val="dk1"/>
                            </a:solidFill>
                            <a:latin typeface="Cambria Math" panose="02040503050406030204" pitchFamily="18" charset="0"/>
                            <a:ea typeface="Calibri"/>
                            <a:cs typeface="Calibri" panose="020F0502020204030204" pitchFamily="34" charset="0"/>
                            <a:sym typeface="Calibri"/>
                          </a:rPr>
                        </m:ctrlPr>
                      </m:sSubPr>
                      <m:e>
                        <m:r>
                          <a:rPr lang="ar-AE" i="1" dirty="0">
                            <a:solidFill>
                              <a:schemeClr val="dk1"/>
                            </a:solidFill>
                            <a:latin typeface="Cambria Math" panose="02040503050406030204" pitchFamily="18" charset="0"/>
                            <a:ea typeface="Calibri"/>
                            <a:cs typeface="Calibri" panose="020F0502020204030204" pitchFamily="34" charset="0"/>
                            <a:sym typeface="Calibri"/>
                          </a:rPr>
                          <m:t>𝐻</m:t>
                        </m:r>
                      </m:e>
                      <m:sub>
                        <m:r>
                          <a:rPr lang="ar-AE" i="1" dirty="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que pode ser tolerada).</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lang="pt-BR" dirty="0">
                  <a:latin typeface="Calibri" panose="020F0502020204030204" pitchFamily="34" charset="0"/>
                  <a:cs typeface="Calibri" panose="020F0502020204030204" pitchFamily="34" charset="0"/>
                </a:endParaRPr>
              </a:p>
            </p:txBody>
          </p:sp>
        </mc:Choice>
        <mc:Fallback xmlns="">
          <p:sp>
            <p:nvSpPr>
              <p:cNvPr id="1388" name="Shape 1388"/>
              <p:cNvSpPr txBox="1">
                <a:spLocks noRot="1" noChangeAspect="1" noMove="1" noResize="1" noEditPoints="1" noAdjustHandles="1" noChangeArrowheads="1" noChangeShapeType="1" noTextEdit="1"/>
              </p:cNvSpPr>
              <p:nvPr/>
            </p:nvSpPr>
            <p:spPr>
              <a:xfrm>
                <a:off x="259025" y="1201316"/>
                <a:ext cx="8574300" cy="2212772"/>
              </a:xfrm>
              <a:prstGeom prst="rect">
                <a:avLst/>
              </a:prstGeom>
              <a:blipFill>
                <a:blip r:embed="rId4"/>
                <a:stretch>
                  <a:fillRect t="-2286"/>
                </a:stretch>
              </a:blipFill>
              <a:ln>
                <a:noFill/>
              </a:ln>
            </p:spPr>
            <p:txBody>
              <a:bodyPr/>
              <a:lstStyle/>
              <a:p>
                <a:r>
                  <a:rPr lang="pt-BR">
                    <a:noFill/>
                  </a:rPr>
                  <a:t> </a:t>
                </a:r>
              </a:p>
            </p:txBody>
          </p:sp>
        </mc:Fallback>
      </mc:AlternateContent>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Shape 1386"/>
          <p:cNvSpPr txBox="1">
            <a:spLocks noGrp="1"/>
          </p:cNvSpPr>
          <p:nvPr>
            <p:ph type="title"/>
          </p:nvPr>
        </p:nvSpPr>
        <p:spPr>
          <a:xfrm>
            <a:off x="447793" y="145247"/>
            <a:ext cx="60960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Font typeface="Raleway"/>
              <a:buNone/>
            </a:pPr>
            <a:r>
              <a:rPr lang="pt-BR" sz="1400" b="1" i="0" u="none" strike="noStrike" cap="none">
                <a:solidFill>
                  <a:schemeClr val="dk1"/>
                </a:solidFill>
                <a:latin typeface="Raleway"/>
                <a:ea typeface="Raleway"/>
                <a:cs typeface="Raleway"/>
                <a:sym typeface="Raleway"/>
              </a:rPr>
              <a:t>TESTES DE HIPÓTESES </a:t>
            </a:r>
            <a:endParaRPr/>
          </a:p>
        </p:txBody>
      </p:sp>
      <p:sp>
        <p:nvSpPr>
          <p:cNvPr id="1387" name="Shape 138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Font typeface="Calibri"/>
              <a:buNone/>
            </a:pPr>
            <a:fld id="{00000000-1234-1234-1234-123412341234}" type="slidenum">
              <a:rPr lang="en-US" sz="1200" b="0" i="0" u="none" strike="noStrike" cap="none">
                <a:solidFill>
                  <a:srgbClr val="888888"/>
                </a:solidFill>
                <a:latin typeface="Calibri"/>
                <a:ea typeface="Calibri"/>
                <a:cs typeface="Calibri"/>
                <a:sym typeface="Calibri"/>
              </a:rPr>
              <a:t>39</a:t>
            </a:fld>
            <a:endParaRPr/>
          </a:p>
        </p:txBody>
      </p:sp>
      <p:sp>
        <p:nvSpPr>
          <p:cNvPr id="1388" name="Shape 1388"/>
          <p:cNvSpPr txBox="1"/>
          <p:nvPr/>
        </p:nvSpPr>
        <p:spPr>
          <a:xfrm>
            <a:off x="259025" y="1057300"/>
            <a:ext cx="8574300" cy="2212772"/>
          </a:xfrm>
          <a:prstGeom prst="rect">
            <a:avLst/>
          </a:prstGeom>
          <a:noFill/>
          <a:ln>
            <a:noFill/>
          </a:ln>
        </p:spPr>
        <p:txBody>
          <a:bodyPr spcFirstLastPara="1" wrap="square" lIns="91425" tIns="91425" rIns="91425" bIns="91425" rtlCol="0" anchor="t" anchorCtr="0">
            <a:noAutofit/>
          </a:bodyPr>
          <a:lstStyle/>
          <a:p>
            <a:pPr marL="457200" marR="0" lvl="0" indent="-355600" rtl="0">
              <a:lnSpc>
                <a:spcPct val="115000"/>
              </a:lnSpc>
              <a:spcBef>
                <a:spcPts val="0"/>
              </a:spcBef>
              <a:spcAft>
                <a:spcPts val="0"/>
              </a:spcAft>
              <a:buClr>
                <a:srgbClr val="D22544"/>
              </a:buClr>
              <a:buSzPts val="20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Apresentação mais geral. Etapas de um teste de hipótese. </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lang="pt-BR" dirty="0">
              <a:latin typeface="Calibri" panose="020F0502020204030204" pitchFamily="34" charset="0"/>
              <a:cs typeface="Calibri" panose="020F0502020204030204" pitchFamily="34" charset="0"/>
            </a:endParaRPr>
          </a:p>
          <a:p>
            <a:pPr marL="914400" marR="0" lvl="1" indent="-342900" rtl="0">
              <a:lnSpc>
                <a:spcPct val="115000"/>
              </a:lnSpc>
              <a:spcBef>
                <a:spcPts val="0"/>
              </a:spcBef>
              <a:spcAft>
                <a:spcPts val="0"/>
              </a:spcAft>
              <a:buClr>
                <a:srgbClr val="B53232"/>
              </a:buClr>
              <a:buSzPts val="18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Estabelecer a regra de decisão (dado o nível de significância, teremos valores críticos que separam a região de não rejeição da região de rejeição). </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lang="pt-BR" dirty="0">
              <a:latin typeface="Calibri" panose="020F0502020204030204" pitchFamily="34" charset="0"/>
              <a:cs typeface="Calibri" panose="020F0502020204030204" pitchFamily="34" charset="0"/>
            </a:endParaRPr>
          </a:p>
          <a:p>
            <a:pPr marL="914400" marR="0" lvl="1" indent="-342900" rtl="0">
              <a:lnSpc>
                <a:spcPct val="115000"/>
              </a:lnSpc>
              <a:spcBef>
                <a:spcPts val="0"/>
              </a:spcBef>
              <a:spcAft>
                <a:spcPts val="0"/>
              </a:spcAft>
              <a:buClr>
                <a:schemeClr val="dk1"/>
              </a:buClr>
              <a:buSzPts val="18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Coletar dados e calcular o valor amostral da estatística de prova. </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lang="pt-BR" dirty="0">
              <a:latin typeface="Calibri" panose="020F0502020204030204" pitchFamily="34" charset="0"/>
              <a:cs typeface="Calibri" panose="020F0502020204030204" pitchFamily="34" charset="0"/>
            </a:endParaRPr>
          </a:p>
          <a:p>
            <a:pPr marL="914400" marR="0" lvl="1" indent="-342900" rtl="0">
              <a:lnSpc>
                <a:spcPct val="115000"/>
              </a:lnSpc>
              <a:spcBef>
                <a:spcPts val="0"/>
              </a:spcBef>
              <a:spcAft>
                <a:spcPts val="0"/>
              </a:spcAft>
              <a:buClr>
                <a:schemeClr val="dk1"/>
              </a:buClr>
              <a:buSzPts val="18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Tomar a decisão estatística. </a:t>
            </a:r>
          </a:p>
        </p:txBody>
      </p:sp>
    </p:spTree>
    <p:extLst>
      <p:ext uri="{BB962C8B-B14F-4D97-AF65-F5344CB8AC3E}">
        <p14:creationId xmlns:p14="http://schemas.microsoft.com/office/powerpoint/2010/main" val="184458281"/>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Shape 1148"/>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sz="1600" dirty="0">
                <a:latin typeface="Calibri" panose="020F0502020204030204" pitchFamily="34" charset="0"/>
                <a:cs typeface="Calibri" panose="020F0502020204030204" pitchFamily="34" charset="0"/>
              </a:rPr>
              <a:t>POPULAÇÃO - AMOSTRA</a:t>
            </a:r>
            <a:endParaRPr sz="1600" b="1" i="0" u="none" strike="noStrike" cap="none" dirty="0">
              <a:solidFill>
                <a:schemeClr val="dk1"/>
              </a:solidFill>
              <a:latin typeface="Calibri" panose="020F0502020204030204" pitchFamily="34" charset="0"/>
              <a:cs typeface="Calibri" panose="020F0502020204030204" pitchFamily="34" charset="0"/>
              <a:sym typeface="Raleway"/>
            </a:endParaRPr>
          </a:p>
        </p:txBody>
      </p:sp>
      <p:sp>
        <p:nvSpPr>
          <p:cNvPr id="1149" name="Shape 114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4</a:t>
            </a:fld>
            <a:endParaRPr sz="1200">
              <a:solidFill>
                <a:srgbClr val="888888"/>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150" name="Shape 1150"/>
              <p:cNvSpPr txBox="1"/>
              <p:nvPr/>
            </p:nvSpPr>
            <p:spPr>
              <a:xfrm>
                <a:off x="576124" y="1169388"/>
                <a:ext cx="8172340" cy="3416304"/>
              </a:xfrm>
              <a:prstGeom prst="rect">
                <a:avLst/>
              </a:prstGeom>
              <a:noFill/>
              <a:ln>
                <a:noFill/>
              </a:ln>
            </p:spPr>
            <p:txBody>
              <a:bodyPr spcFirstLastPara="1" wrap="square" lIns="91425" tIns="45700" rIns="91425" bIns="45700" rtlCol="0" anchor="t" anchorCtr="0">
                <a:noAutofit/>
              </a:bodyPr>
              <a:lstStyle/>
              <a:p>
                <a:pPr marL="285750" lvl="0" indent="-330200" algn="just" rtl="0">
                  <a:spcBef>
                    <a:spcPts val="0"/>
                  </a:spcBef>
                  <a:spcAft>
                    <a:spcPts val="0"/>
                  </a:spcAft>
                  <a:buClr>
                    <a:schemeClr val="accent2"/>
                  </a:buClr>
                  <a:buSzPts val="1800"/>
                  <a:buFont typeface="Raleway"/>
                  <a:buChar char="—"/>
                </a:pPr>
                <a:r>
                  <a:rPr lang="pt-BR" dirty="0">
                    <a:solidFill>
                      <a:schemeClr val="dk1"/>
                    </a:solidFill>
                    <a:latin typeface="Calibri"/>
                    <a:ea typeface="Calibri"/>
                    <a:cs typeface="Calibri"/>
                    <a:sym typeface="Calibri"/>
                  </a:rPr>
                  <a:t>Nos problemas de diferentes matérias, o comportamento de diversas variáveis definidas em um conjunto de objetos é estudado. O conjunto de objetos será chamado de população. </a:t>
                </a:r>
              </a:p>
              <a:p>
                <a:pPr marL="0" lvl="0" indent="0" algn="just" rtl="0">
                  <a:spcBef>
                    <a:spcPts val="0"/>
                  </a:spcBef>
                  <a:spcAft>
                    <a:spcPts val="0"/>
                  </a:spcAft>
                  <a:buNone/>
                </a:pPr>
                <a:endParaRPr lang="pt-BR" dirty="0">
                  <a:solidFill>
                    <a:schemeClr val="dk1"/>
                  </a:solidFill>
                  <a:latin typeface="Calibri"/>
                  <a:ea typeface="Calibri"/>
                  <a:cs typeface="Calibri"/>
                  <a:sym typeface="Calibri"/>
                </a:endParaRPr>
              </a:p>
              <a:p>
                <a:pPr marL="285750" lvl="0" indent="-330200" algn="just">
                  <a:buClr>
                    <a:schemeClr val="dk1"/>
                  </a:buClr>
                  <a:buSzPts val="1800"/>
                  <a:buFont typeface="Calibri"/>
                  <a:buChar char="—"/>
                </a:pPr>
                <a:r>
                  <a:rPr lang="pt-BR" dirty="0">
                    <a:solidFill>
                      <a:schemeClr val="dk1"/>
                    </a:solidFill>
                    <a:latin typeface="Calibri"/>
                    <a:ea typeface="Calibri"/>
                    <a:cs typeface="Calibri"/>
                    <a:sym typeface="Calibri"/>
                  </a:rPr>
                  <a:t>Nestes elementos são observadas variáveis, indicadas por </a:t>
                </a:r>
                <a14:m>
                  <m:oMath xmlns:m="http://schemas.openxmlformats.org/officeDocument/2006/math">
                    <m:sSub>
                      <m:sSubPr>
                        <m:ctrlPr>
                          <a:rPr lang="en-US" b="0" i="1" dirty="0" smtClean="0">
                            <a:solidFill>
                              <a:schemeClr val="dk1"/>
                            </a:solidFill>
                            <a:latin typeface="Cambria Math" panose="02040503050406030204" pitchFamily="18" charset="0"/>
                            <a:ea typeface="Calibri"/>
                            <a:cs typeface="Calibri"/>
                            <a:sym typeface="Calibri"/>
                          </a:rPr>
                        </m:ctrlPr>
                      </m:sSubPr>
                      <m:e>
                        <m:r>
                          <a:rPr lang="pt-BR" i="1" dirty="0" smtClean="0">
                            <a:solidFill>
                              <a:schemeClr val="dk1"/>
                            </a:solidFill>
                            <a:latin typeface="Cambria Math" panose="02040503050406030204" pitchFamily="18" charset="0"/>
                            <a:ea typeface="Calibri"/>
                            <a:cs typeface="Calibri"/>
                            <a:sym typeface="Calibri"/>
                          </a:rPr>
                          <m:t>𝑋</m:t>
                        </m:r>
                      </m:e>
                      <m:sub>
                        <m:r>
                          <a:rPr lang="pt-BR" i="1" dirty="0">
                            <a:solidFill>
                              <a:schemeClr val="dk1"/>
                            </a:solidFill>
                            <a:latin typeface="Cambria Math" panose="02040503050406030204" pitchFamily="18" charset="0"/>
                            <a:ea typeface="Calibri"/>
                            <a:cs typeface="Calibri"/>
                            <a:sym typeface="Calibri"/>
                          </a:rPr>
                          <m:t>1</m:t>
                        </m:r>
                      </m:sub>
                    </m:sSub>
                    <m:r>
                      <a:rPr lang="pt-BR" i="1" dirty="0" smtClean="0">
                        <a:solidFill>
                          <a:schemeClr val="dk1"/>
                        </a:solidFill>
                        <a:latin typeface="Cambria Math" panose="02040503050406030204" pitchFamily="18" charset="0"/>
                        <a:ea typeface="Calibri"/>
                        <a:cs typeface="Calibri"/>
                        <a:sym typeface="Calibri"/>
                      </a:rPr>
                      <m:t>, </m:t>
                    </m:r>
                    <m:sSub>
                      <m:sSubPr>
                        <m:ctrlPr>
                          <a:rPr lang="en-US" b="0" i="1" dirty="0" smtClean="0">
                            <a:solidFill>
                              <a:schemeClr val="dk1"/>
                            </a:solidFill>
                            <a:latin typeface="Cambria Math" panose="02040503050406030204" pitchFamily="18" charset="0"/>
                            <a:ea typeface="Calibri"/>
                            <a:cs typeface="Calibri"/>
                            <a:sym typeface="Calibri"/>
                          </a:rPr>
                        </m:ctrlPr>
                      </m:sSubPr>
                      <m:e>
                        <m:r>
                          <a:rPr lang="pt-BR" i="1" dirty="0" smtClean="0">
                            <a:solidFill>
                              <a:schemeClr val="dk1"/>
                            </a:solidFill>
                            <a:latin typeface="Cambria Math" panose="02040503050406030204" pitchFamily="18" charset="0"/>
                            <a:ea typeface="Calibri"/>
                            <a:cs typeface="Calibri"/>
                            <a:sym typeface="Calibri"/>
                          </a:rPr>
                          <m:t>𝑋</m:t>
                        </m:r>
                      </m:e>
                      <m:sub>
                        <m:r>
                          <a:rPr lang="pt-BR" i="1" dirty="0">
                            <a:solidFill>
                              <a:schemeClr val="dk1"/>
                            </a:solidFill>
                            <a:latin typeface="Cambria Math" panose="02040503050406030204" pitchFamily="18" charset="0"/>
                            <a:ea typeface="Calibri"/>
                            <a:cs typeface="Calibri"/>
                            <a:sym typeface="Calibri"/>
                          </a:rPr>
                          <m:t>2</m:t>
                        </m:r>
                      </m:sub>
                    </m:sSub>
                    <m:r>
                      <a:rPr lang="pt-BR" i="1" dirty="0" smtClean="0">
                        <a:solidFill>
                          <a:schemeClr val="dk1"/>
                        </a:solidFill>
                        <a:latin typeface="Cambria Math" panose="02040503050406030204" pitchFamily="18" charset="0"/>
                        <a:ea typeface="Calibri"/>
                        <a:cs typeface="Calibri"/>
                        <a:sym typeface="Calibri"/>
                      </a:rPr>
                      <m:t>,…,</m:t>
                    </m:r>
                    <m:sSub>
                      <m:sSubPr>
                        <m:ctrlPr>
                          <a:rPr lang="pt-BR" b="0" i="1" dirty="0" smtClean="0">
                            <a:solidFill>
                              <a:schemeClr val="dk1"/>
                            </a:solidFill>
                            <a:latin typeface="Cambria Math" panose="02040503050406030204" pitchFamily="18" charset="0"/>
                            <a:ea typeface="Calibri"/>
                            <a:cs typeface="Calibri"/>
                            <a:sym typeface="Calibri"/>
                          </a:rPr>
                        </m:ctrlPr>
                      </m:sSubPr>
                      <m:e>
                        <m:r>
                          <a:rPr lang="pt-BR" i="1" dirty="0" smtClean="0">
                            <a:solidFill>
                              <a:schemeClr val="dk1"/>
                            </a:solidFill>
                            <a:latin typeface="Cambria Math" panose="02040503050406030204" pitchFamily="18" charset="0"/>
                            <a:ea typeface="Calibri"/>
                            <a:cs typeface="Calibri"/>
                            <a:sym typeface="Calibri"/>
                          </a:rPr>
                          <m:t>𝑋</m:t>
                        </m:r>
                      </m:e>
                      <m:sub>
                        <m:r>
                          <a:rPr lang="en-US" b="0" i="1" dirty="0" smtClean="0">
                            <a:solidFill>
                              <a:schemeClr val="dk1"/>
                            </a:solidFill>
                            <a:latin typeface="Cambria Math" panose="02040503050406030204" pitchFamily="18" charset="0"/>
                            <a:ea typeface="Calibri"/>
                            <a:cs typeface="Calibri"/>
                            <a:sym typeface="Calibri"/>
                          </a:rPr>
                          <m:t>𝑘</m:t>
                        </m:r>
                      </m:sub>
                    </m:sSub>
                  </m:oMath>
                </a14:m>
                <a:r>
                  <a:rPr lang="pt-BR" dirty="0">
                    <a:solidFill>
                      <a:schemeClr val="dk1"/>
                    </a:solidFill>
                    <a:latin typeface="Calibri"/>
                    <a:ea typeface="Calibri"/>
                    <a:cs typeface="Calibri"/>
                    <a:sym typeface="Calibri"/>
                  </a:rPr>
                  <a:t>, que são características que mudam de indivíduo para indivíduo.</a:t>
                </a:r>
              </a:p>
              <a:p>
                <a:pPr marL="0" lvl="0" indent="0" algn="just" rtl="0">
                  <a:spcBef>
                    <a:spcPts val="0"/>
                  </a:spcBef>
                  <a:spcAft>
                    <a:spcPts val="0"/>
                  </a:spcAft>
                  <a:buNone/>
                </a:pPr>
                <a:endParaRPr lang="pt-BR" dirty="0">
                  <a:solidFill>
                    <a:schemeClr val="dk1"/>
                  </a:solidFill>
                  <a:latin typeface="Calibri"/>
                  <a:ea typeface="Calibri"/>
                  <a:cs typeface="Calibri"/>
                  <a:sym typeface="Calibri"/>
                </a:endParaRPr>
              </a:p>
              <a:p>
                <a:pPr marL="285750" lvl="0" indent="-330200" rtl="0">
                  <a:spcBef>
                    <a:spcPts val="0"/>
                  </a:spcBef>
                  <a:spcAft>
                    <a:spcPts val="0"/>
                  </a:spcAft>
                  <a:buClr>
                    <a:schemeClr val="dk1"/>
                  </a:buClr>
                  <a:buSzPts val="1800"/>
                  <a:buFont typeface="Calibri"/>
                  <a:buChar char="—"/>
                </a:pPr>
                <a:r>
                  <a:rPr lang="pt-BR" dirty="0">
                    <a:solidFill>
                      <a:schemeClr val="dk1"/>
                    </a:solidFill>
                    <a:latin typeface="Calibri"/>
                    <a:ea typeface="Calibri"/>
                    <a:cs typeface="Calibri"/>
                    <a:sym typeface="Calibri"/>
                  </a:rPr>
                  <a:t>Uma forma de simbolizar as “N” unidades da população é:</a:t>
                </a:r>
                <a:br>
                  <a:rPr lang="pt-BR" dirty="0">
                    <a:solidFill>
                      <a:schemeClr val="dk1"/>
                    </a:solidFill>
                    <a:latin typeface="Calibri"/>
                    <a:ea typeface="Calibri"/>
                    <a:cs typeface="Calibri"/>
                    <a:sym typeface="Calibri"/>
                  </a:rPr>
                </a:br>
                <a:endParaRPr lang="pt-BR" dirty="0">
                  <a:solidFill>
                    <a:schemeClr val="dk1"/>
                  </a:solidFill>
                  <a:latin typeface="Calibri"/>
                  <a:ea typeface="Calibri"/>
                  <a:cs typeface="Calibri"/>
                  <a:sym typeface="Calibri"/>
                </a:endParaRPr>
              </a:p>
              <a:p>
                <a:pPr marL="914400" lvl="1" indent="-342900" rtl="0">
                  <a:spcBef>
                    <a:spcPts val="0"/>
                  </a:spcBef>
                  <a:spcAft>
                    <a:spcPts val="0"/>
                  </a:spcAft>
                  <a:buClr>
                    <a:schemeClr val="dk1"/>
                  </a:buClr>
                  <a:buSzPts val="1800"/>
                  <a:buChar char="○"/>
                </a:pPr>
                <a14:m>
                  <m:oMath xmlns:m="http://schemas.openxmlformats.org/officeDocument/2006/math">
                    <m:r>
                      <a:rPr lang="pt-BR" i="1" dirty="0" smtClean="0">
                        <a:solidFill>
                          <a:schemeClr val="dk1"/>
                        </a:solidFill>
                        <a:latin typeface="Cambria Math" panose="02040503050406030204" pitchFamily="18" charset="0"/>
                        <a:ea typeface="Calibri"/>
                        <a:cs typeface="Calibri"/>
                        <a:sym typeface="Calibri"/>
                      </a:rPr>
                      <m:t>{</m:t>
                    </m:r>
                    <m:r>
                      <a:rPr lang="pt-BR" i="1" dirty="0" smtClean="0">
                        <a:solidFill>
                          <a:schemeClr val="dk1"/>
                        </a:solidFill>
                        <a:latin typeface="Cambria Math" panose="02040503050406030204" pitchFamily="18" charset="0"/>
                        <a:ea typeface="Calibri"/>
                        <a:cs typeface="Calibri"/>
                        <a:sym typeface="Calibri"/>
                      </a:rPr>
                      <m:t>𝑈𝑖</m:t>
                    </m:r>
                    <m:r>
                      <a:rPr lang="en-US" b="0" i="1" dirty="0" smtClean="0">
                        <a:solidFill>
                          <a:schemeClr val="dk1"/>
                        </a:solidFill>
                        <a:latin typeface="Cambria Math" panose="02040503050406030204" pitchFamily="18" charset="0"/>
                        <a:ea typeface="Calibri"/>
                        <a:cs typeface="Calibri"/>
                        <a:sym typeface="Calibri"/>
                      </a:rPr>
                      <m:t>;</m:t>
                    </m:r>
                    <m:r>
                      <a:rPr lang="pt-BR" i="1" dirty="0">
                        <a:solidFill>
                          <a:schemeClr val="dk1"/>
                        </a:solidFill>
                        <a:latin typeface="Cambria Math" panose="02040503050406030204" pitchFamily="18" charset="0"/>
                        <a:ea typeface="Calibri"/>
                        <a:cs typeface="Calibri"/>
                        <a:sym typeface="Calibri"/>
                      </a:rPr>
                      <m:t> </m:t>
                    </m:r>
                    <m:r>
                      <a:rPr lang="pt-BR" i="1" dirty="0">
                        <a:solidFill>
                          <a:schemeClr val="dk1"/>
                        </a:solidFill>
                        <a:latin typeface="Cambria Math" panose="02040503050406030204" pitchFamily="18" charset="0"/>
                        <a:ea typeface="Calibri"/>
                        <a:cs typeface="Calibri"/>
                        <a:sym typeface="Calibri"/>
                      </a:rPr>
                      <m:t>𝑖</m:t>
                    </m:r>
                    <m:r>
                      <a:rPr lang="pt-BR" i="1" dirty="0">
                        <a:solidFill>
                          <a:schemeClr val="dk1"/>
                        </a:solidFill>
                        <a:latin typeface="Cambria Math" panose="02040503050406030204" pitchFamily="18" charset="0"/>
                        <a:ea typeface="Calibri"/>
                        <a:cs typeface="Calibri"/>
                        <a:sym typeface="Calibri"/>
                      </a:rPr>
                      <m:t> = 1…</m:t>
                    </m:r>
                    <m:r>
                      <a:rPr lang="pt-BR" i="1" dirty="0">
                        <a:solidFill>
                          <a:schemeClr val="dk1"/>
                        </a:solidFill>
                        <a:latin typeface="Cambria Math" panose="02040503050406030204" pitchFamily="18" charset="0"/>
                        <a:ea typeface="Calibri"/>
                        <a:cs typeface="Calibri"/>
                        <a:sym typeface="Calibri"/>
                      </a:rPr>
                      <m:t>𝑁</m:t>
                    </m:r>
                    <m:r>
                      <a:rPr lang="pt-BR" i="1" dirty="0">
                        <a:solidFill>
                          <a:schemeClr val="dk1"/>
                        </a:solidFill>
                        <a:latin typeface="Cambria Math" panose="02040503050406030204" pitchFamily="18" charset="0"/>
                        <a:ea typeface="Calibri"/>
                        <a:cs typeface="Calibri"/>
                        <a:sym typeface="Calibri"/>
                      </a:rPr>
                      <m:t> } = (</m:t>
                    </m:r>
                    <m:r>
                      <a:rPr lang="pt-BR" i="1" dirty="0">
                        <a:solidFill>
                          <a:schemeClr val="dk1"/>
                        </a:solidFill>
                        <a:latin typeface="Cambria Math" panose="02040503050406030204" pitchFamily="18" charset="0"/>
                        <a:ea typeface="Calibri"/>
                        <a:cs typeface="Calibri"/>
                        <a:sym typeface="Calibri"/>
                      </a:rPr>
                      <m:t>𝑈</m:t>
                    </m:r>
                    <m:r>
                      <a:rPr lang="pt-BR" i="1" baseline="-25000" dirty="0">
                        <a:solidFill>
                          <a:schemeClr val="dk1"/>
                        </a:solidFill>
                        <a:latin typeface="Cambria Math" panose="02040503050406030204" pitchFamily="18" charset="0"/>
                        <a:ea typeface="Calibri"/>
                        <a:cs typeface="Calibri"/>
                        <a:sym typeface="Calibri"/>
                      </a:rPr>
                      <m:t>1</m:t>
                    </m:r>
                    <m:r>
                      <a:rPr lang="pt-BR" i="1" dirty="0">
                        <a:solidFill>
                          <a:schemeClr val="dk1"/>
                        </a:solidFill>
                        <a:latin typeface="Cambria Math" panose="02040503050406030204" pitchFamily="18" charset="0"/>
                        <a:ea typeface="Calibri"/>
                        <a:cs typeface="Calibri"/>
                        <a:sym typeface="Calibri"/>
                      </a:rPr>
                      <m:t> , </m:t>
                    </m:r>
                    <m:r>
                      <a:rPr lang="pt-BR" i="1" dirty="0">
                        <a:solidFill>
                          <a:schemeClr val="dk1"/>
                        </a:solidFill>
                        <a:latin typeface="Cambria Math" panose="02040503050406030204" pitchFamily="18" charset="0"/>
                        <a:ea typeface="Calibri"/>
                        <a:cs typeface="Calibri"/>
                        <a:sym typeface="Calibri"/>
                      </a:rPr>
                      <m:t>𝑈</m:t>
                    </m:r>
                    <m:r>
                      <a:rPr lang="pt-BR" i="1" baseline="-25000" dirty="0">
                        <a:solidFill>
                          <a:schemeClr val="dk1"/>
                        </a:solidFill>
                        <a:latin typeface="Cambria Math" panose="02040503050406030204" pitchFamily="18" charset="0"/>
                        <a:ea typeface="Calibri"/>
                        <a:cs typeface="Calibri"/>
                        <a:sym typeface="Calibri"/>
                      </a:rPr>
                      <m:t>2</m:t>
                    </m:r>
                    <m:r>
                      <a:rPr lang="pt-BR" i="1" dirty="0">
                        <a:solidFill>
                          <a:schemeClr val="dk1"/>
                        </a:solidFill>
                        <a:latin typeface="Cambria Math" panose="02040503050406030204" pitchFamily="18" charset="0"/>
                        <a:ea typeface="Calibri"/>
                        <a:cs typeface="Calibri"/>
                        <a:sym typeface="Calibri"/>
                      </a:rPr>
                      <m:t> ,….,</m:t>
                    </m:r>
                    <m:r>
                      <a:rPr lang="pt-BR" i="1" dirty="0">
                        <a:solidFill>
                          <a:schemeClr val="dk1"/>
                        </a:solidFill>
                        <a:latin typeface="Cambria Math" panose="02040503050406030204" pitchFamily="18" charset="0"/>
                        <a:ea typeface="Calibri"/>
                        <a:cs typeface="Calibri"/>
                        <a:sym typeface="Calibri"/>
                      </a:rPr>
                      <m:t>𝑈𝑖</m:t>
                    </m:r>
                    <m:r>
                      <a:rPr lang="pt-BR" i="1" dirty="0">
                        <a:solidFill>
                          <a:schemeClr val="dk1"/>
                        </a:solidFill>
                        <a:latin typeface="Cambria Math" panose="02040503050406030204" pitchFamily="18" charset="0"/>
                        <a:ea typeface="Calibri"/>
                        <a:cs typeface="Calibri"/>
                        <a:sym typeface="Calibri"/>
                      </a:rPr>
                      <m:t> ,…</m:t>
                    </m:r>
                    <m:r>
                      <a:rPr lang="pt-BR" i="1" dirty="0">
                        <a:solidFill>
                          <a:schemeClr val="dk1"/>
                        </a:solidFill>
                        <a:latin typeface="Cambria Math" panose="02040503050406030204" pitchFamily="18" charset="0"/>
                        <a:ea typeface="Calibri"/>
                        <a:cs typeface="Calibri"/>
                        <a:sym typeface="Calibri"/>
                      </a:rPr>
                      <m:t>𝑈𝑁</m:t>
                    </m:r>
                    <m:r>
                      <a:rPr lang="pt-BR" i="1" dirty="0">
                        <a:solidFill>
                          <a:schemeClr val="dk1"/>
                        </a:solidFill>
                        <a:latin typeface="Cambria Math" panose="02040503050406030204" pitchFamily="18" charset="0"/>
                        <a:ea typeface="Calibri"/>
                        <a:cs typeface="Calibri"/>
                        <a:sym typeface="Calibri"/>
                      </a:rPr>
                      <m:t> )</m:t>
                    </m:r>
                  </m:oMath>
                </a14:m>
                <a:endParaRPr lang="pt-BR" dirty="0">
                  <a:solidFill>
                    <a:schemeClr val="dk1"/>
                  </a:solidFill>
                  <a:latin typeface="Calibri"/>
                  <a:ea typeface="Calibri"/>
                  <a:cs typeface="Calibri"/>
                  <a:sym typeface="Calibri"/>
                </a:endParaRPr>
              </a:p>
              <a:p>
                <a:pPr marL="457200" lvl="0" indent="0" rtl="0">
                  <a:spcBef>
                    <a:spcPts val="0"/>
                  </a:spcBef>
                  <a:spcAft>
                    <a:spcPts val="0"/>
                  </a:spcAft>
                  <a:buNone/>
                </a:pPr>
                <a:endParaRPr lang="pt-BR" dirty="0">
                  <a:solidFill>
                    <a:schemeClr val="dk1"/>
                  </a:solidFill>
                  <a:latin typeface="Calibri"/>
                  <a:ea typeface="Calibri"/>
                  <a:cs typeface="Calibri"/>
                  <a:sym typeface="Calibri"/>
                </a:endParaRPr>
              </a:p>
              <a:p>
                <a:pPr marL="285750" lvl="0" indent="-330200" algn="just" rtl="0">
                  <a:spcBef>
                    <a:spcPts val="0"/>
                  </a:spcBef>
                  <a:spcAft>
                    <a:spcPts val="0"/>
                  </a:spcAft>
                  <a:buClr>
                    <a:schemeClr val="dk1"/>
                  </a:buClr>
                  <a:buSzPts val="1800"/>
                  <a:buFont typeface="Calibri"/>
                  <a:buChar char="—"/>
                </a:pPr>
                <a:r>
                  <a:rPr lang="pt-BR" dirty="0">
                    <a:solidFill>
                      <a:schemeClr val="dk1"/>
                    </a:solidFill>
                    <a:latin typeface="Calibri"/>
                    <a:ea typeface="Calibri"/>
                    <a:cs typeface="Calibri"/>
                    <a:sym typeface="Calibri"/>
                  </a:rPr>
                  <a:t>A população é definida em relação ao problema de pesquisa a ser abordado.</a:t>
                </a:r>
                <a:br>
                  <a:rPr lang="pt-BR" dirty="0">
                    <a:solidFill>
                      <a:schemeClr val="dk1"/>
                    </a:solidFill>
                    <a:latin typeface="Calibri"/>
                    <a:ea typeface="Calibri"/>
                    <a:cs typeface="Calibri"/>
                    <a:sym typeface="Calibri"/>
                  </a:rPr>
                </a:br>
                <a:endParaRPr lang="pt-BR" dirty="0">
                  <a:solidFill>
                    <a:schemeClr val="dk1"/>
                  </a:solidFill>
                  <a:latin typeface="Calibri"/>
                  <a:ea typeface="Calibri"/>
                  <a:cs typeface="Calibri"/>
                  <a:sym typeface="Calibri"/>
                </a:endParaRPr>
              </a:p>
              <a:p>
                <a:pPr marL="914400" lvl="1" indent="-342900" rtl="0">
                  <a:spcBef>
                    <a:spcPts val="0"/>
                  </a:spcBef>
                  <a:spcAft>
                    <a:spcPts val="0"/>
                  </a:spcAft>
                  <a:buClr>
                    <a:schemeClr val="dk1"/>
                  </a:buClr>
                  <a:buSzPts val="1800"/>
                  <a:buFont typeface="Calibri"/>
                  <a:buChar char="○"/>
                </a:pPr>
                <a:r>
                  <a:rPr lang="pt-BR" spc="-30" dirty="0">
                    <a:solidFill>
                      <a:schemeClr val="dk1"/>
                    </a:solidFill>
                    <a:latin typeface="Calibri"/>
                    <a:ea typeface="Calibri"/>
                    <a:cs typeface="Calibri"/>
                    <a:sym typeface="Calibri"/>
                  </a:rPr>
                  <a:t>Vamos considerar o conjunto P de eleitores em uma determinada eleição  em que 3 candidatos são apresentados, os quais chamamos de </a:t>
                </a:r>
                <a14:m>
                  <m:oMath xmlns:m="http://schemas.openxmlformats.org/officeDocument/2006/math">
                    <m:r>
                      <a:rPr lang="pt-BR" i="1" spc="-30" dirty="0" smtClean="0">
                        <a:solidFill>
                          <a:schemeClr val="dk1"/>
                        </a:solidFill>
                        <a:latin typeface="Cambria Math" panose="02040503050406030204" pitchFamily="18" charset="0"/>
                        <a:ea typeface="Calibri"/>
                        <a:cs typeface="Calibri"/>
                        <a:sym typeface="Calibri"/>
                      </a:rPr>
                      <m:t>1, 2</m:t>
                    </m:r>
                  </m:oMath>
                </a14:m>
                <a:r>
                  <a:rPr lang="pt-BR" spc="-30" dirty="0">
                    <a:solidFill>
                      <a:schemeClr val="dk1"/>
                    </a:solidFill>
                    <a:latin typeface="Calibri"/>
                    <a:ea typeface="Calibri"/>
                    <a:cs typeface="Calibri"/>
                    <a:sym typeface="Calibri"/>
                  </a:rPr>
                  <a:t> e </a:t>
                </a:r>
                <a14:m>
                  <m:oMath xmlns:m="http://schemas.openxmlformats.org/officeDocument/2006/math">
                    <m:r>
                      <a:rPr lang="pt-BR" i="1" spc="-30" dirty="0" smtClean="0">
                        <a:solidFill>
                          <a:schemeClr val="dk1"/>
                        </a:solidFill>
                        <a:latin typeface="Cambria Math" panose="02040503050406030204" pitchFamily="18" charset="0"/>
                        <a:ea typeface="Calibri"/>
                        <a:cs typeface="Calibri"/>
                        <a:sym typeface="Calibri"/>
                      </a:rPr>
                      <m:t>3</m:t>
                    </m:r>
                  </m:oMath>
                </a14:m>
                <a:r>
                  <a:rPr lang="pt-BR" spc="-30" dirty="0">
                    <a:solidFill>
                      <a:schemeClr val="dk1"/>
                    </a:solidFill>
                    <a:latin typeface="Calibri"/>
                    <a:ea typeface="Calibri"/>
                    <a:cs typeface="Calibri"/>
                    <a:sym typeface="Calibri"/>
                  </a:rPr>
                  <a:t>. Podemos observar </a:t>
                </a:r>
                <a14:m>
                  <m:oMath xmlns:m="http://schemas.openxmlformats.org/officeDocument/2006/math">
                    <m:r>
                      <a:rPr lang="pt-BR" i="1" spc="-30" dirty="0" smtClean="0">
                        <a:solidFill>
                          <a:schemeClr val="dk1"/>
                        </a:solidFill>
                        <a:latin typeface="Cambria Math" panose="02040503050406030204" pitchFamily="18" charset="0"/>
                        <a:ea typeface="Calibri"/>
                        <a:cs typeface="Calibri"/>
                        <a:sym typeface="Calibri"/>
                      </a:rPr>
                      <m:t>𝑋</m:t>
                    </m:r>
                    <m:r>
                      <a:rPr lang="pt-BR" i="1" spc="-30" dirty="0" smtClean="0">
                        <a:solidFill>
                          <a:schemeClr val="dk1"/>
                        </a:solidFill>
                        <a:latin typeface="Cambria Math" panose="02040503050406030204" pitchFamily="18" charset="0"/>
                        <a:ea typeface="Calibri"/>
                        <a:cs typeface="Calibri"/>
                        <a:sym typeface="Calibri"/>
                      </a:rPr>
                      <m:t>(</m:t>
                    </m:r>
                    <m:r>
                      <a:rPr lang="pt-BR" i="1" spc="-30" dirty="0" smtClean="0">
                        <a:solidFill>
                          <a:schemeClr val="dk1"/>
                        </a:solidFill>
                        <a:latin typeface="Cambria Math" panose="02040503050406030204" pitchFamily="18" charset="0"/>
                        <a:ea typeface="Calibri"/>
                        <a:cs typeface="Calibri"/>
                        <a:sym typeface="Calibri"/>
                      </a:rPr>
                      <m:t>𝑎</m:t>
                    </m:r>
                    <m:r>
                      <a:rPr lang="pt-BR" i="1" spc="-30" dirty="0" smtClean="0">
                        <a:solidFill>
                          <a:schemeClr val="dk1"/>
                        </a:solidFill>
                        <a:latin typeface="Cambria Math" panose="02040503050406030204" pitchFamily="18" charset="0"/>
                        <a:ea typeface="Calibri"/>
                        <a:cs typeface="Calibri"/>
                        <a:sym typeface="Calibri"/>
                      </a:rPr>
                      <m:t>)</m:t>
                    </m:r>
                  </m:oMath>
                </a14:m>
                <a:r>
                  <a:rPr lang="pt-BR" spc="-30" dirty="0">
                    <a:solidFill>
                      <a:schemeClr val="dk1"/>
                    </a:solidFill>
                    <a:latin typeface="Calibri"/>
                    <a:ea typeface="Calibri"/>
                    <a:cs typeface="Calibri"/>
                    <a:sym typeface="Calibri"/>
                  </a:rPr>
                  <a:t> como o número do candidato que recebeu o voto de a.</a:t>
                </a:r>
              </a:p>
            </p:txBody>
          </p:sp>
        </mc:Choice>
        <mc:Fallback xmlns="">
          <p:sp>
            <p:nvSpPr>
              <p:cNvPr id="1150" name="Shape 1150"/>
              <p:cNvSpPr txBox="1">
                <a:spLocks noRot="1" noChangeAspect="1" noMove="1" noResize="1" noEditPoints="1" noAdjustHandles="1" noChangeArrowheads="1" noChangeShapeType="1" noTextEdit="1"/>
              </p:cNvSpPr>
              <p:nvPr/>
            </p:nvSpPr>
            <p:spPr>
              <a:xfrm>
                <a:off x="576124" y="1169388"/>
                <a:ext cx="8172340" cy="3416304"/>
              </a:xfrm>
              <a:prstGeom prst="rect">
                <a:avLst/>
              </a:prstGeom>
              <a:blipFill>
                <a:blip r:embed="rId3"/>
                <a:stretch>
                  <a:fillRect l="-465" t="-1852" r="-155"/>
                </a:stretch>
              </a:blipFill>
              <a:ln>
                <a:noFill/>
              </a:ln>
            </p:spPr>
            <p:txBody>
              <a:bodyPr/>
              <a:lstStyle/>
              <a:p>
                <a:r>
                  <a:rPr lang="pt-BR">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393"/>
        <p:cNvGrpSpPr/>
        <p:nvPr/>
      </p:nvGrpSpPr>
      <p:grpSpPr>
        <a:xfrm>
          <a:off x="0" y="0"/>
          <a:ext cx="0" cy="0"/>
          <a:chOff x="0" y="0"/>
          <a:chExt cx="0" cy="0"/>
        </a:xfrm>
      </p:grpSpPr>
      <p:sp>
        <p:nvSpPr>
          <p:cNvPr id="1394" name="Shape 1394"/>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a:t>TIPOS DE HIPÓTESES</a:t>
            </a:r>
            <a:endParaRPr sz="1400" b="1" i="0" u="none" strike="noStrike" cap="none">
              <a:solidFill>
                <a:schemeClr val="dk1"/>
              </a:solidFill>
              <a:latin typeface="Raleway"/>
              <a:ea typeface="Raleway"/>
              <a:cs typeface="Raleway"/>
              <a:sym typeface="Raleway"/>
            </a:endParaRPr>
          </a:p>
        </p:txBody>
      </p:sp>
      <p:sp>
        <p:nvSpPr>
          <p:cNvPr id="1395" name="Shape 1395"/>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40</a:t>
            </a:fld>
            <a:endParaRPr sz="1200">
              <a:solidFill>
                <a:srgbClr val="888888"/>
              </a:solidFill>
              <a:latin typeface="Calibri"/>
              <a:ea typeface="Calibri"/>
              <a:cs typeface="Calibri"/>
              <a:sym typeface="Calibri"/>
            </a:endParaRPr>
          </a:p>
        </p:txBody>
      </p:sp>
      <p:sp>
        <p:nvSpPr>
          <p:cNvPr id="1396" name="Shape 1396"/>
          <p:cNvSpPr txBox="1"/>
          <p:nvPr/>
        </p:nvSpPr>
        <p:spPr>
          <a:xfrm>
            <a:off x="576129" y="1057300"/>
            <a:ext cx="7926300" cy="2626522"/>
          </a:xfrm>
          <a:prstGeom prst="rect">
            <a:avLst/>
          </a:prstGeom>
          <a:noFill/>
          <a:ln>
            <a:noFill/>
          </a:ln>
        </p:spPr>
        <p:txBody>
          <a:bodyPr spcFirstLastPara="1" wrap="square" lIns="91425" tIns="45700" rIns="91425" bIns="45700" rtlCol="0" anchor="t" anchorCtr="0">
            <a:noAutofit/>
          </a:bodyPr>
          <a:lstStyle/>
          <a:p>
            <a:pPr marL="285750" lvl="0" indent="-330200" rtl="0">
              <a:spcBef>
                <a:spcPts val="0"/>
              </a:spcBef>
              <a:spcAft>
                <a:spcPts val="0"/>
              </a:spcAft>
              <a:buClr>
                <a:schemeClr val="accent2"/>
              </a:buClr>
              <a:buSzPts val="1800"/>
              <a:buFont typeface="Raleway"/>
              <a:buChar char="—"/>
            </a:pPr>
            <a:r>
              <a:rPr lang="pt-BR" dirty="0">
                <a:solidFill>
                  <a:schemeClr val="dk1"/>
                </a:solidFill>
                <a:latin typeface="Calibri" panose="020F0502020204030204" pitchFamily="34" charset="0"/>
                <a:ea typeface="Calibri"/>
                <a:cs typeface="Calibri" panose="020F0502020204030204" pitchFamily="34" charset="0"/>
                <a:sym typeface="Calibri"/>
              </a:rPr>
              <a:t>Hipóteses unilaterais</a:t>
            </a:r>
            <a:endParaRPr dirty="0">
              <a:solidFill>
                <a:schemeClr val="dk1"/>
              </a:solidFill>
              <a:latin typeface="Calibri" panose="020F0502020204030204" pitchFamily="34" charset="0"/>
              <a:ea typeface="Calibri"/>
              <a:cs typeface="Calibri" panose="020F0502020204030204" pitchFamily="34" charset="0"/>
              <a:sym typeface="Calibri"/>
            </a:endParaRPr>
          </a:p>
          <a:p>
            <a:pPr marL="914400" lvl="1" indent="-342900" rtl="0">
              <a:spcBef>
                <a:spcPts val="0"/>
              </a:spcBef>
              <a:spcAft>
                <a:spcPts val="0"/>
              </a:spcAft>
              <a:buClr>
                <a:schemeClr val="dk1"/>
              </a:buClr>
              <a:buSzPts val="1800"/>
              <a:buFont typeface="Calibri"/>
              <a:buChar char="○"/>
            </a:pPr>
            <a:r>
              <a:rPr lang="pt-BR" dirty="0">
                <a:solidFill>
                  <a:schemeClr val="dk1"/>
                </a:solidFill>
                <a:latin typeface="Calibri" panose="020F0502020204030204" pitchFamily="34" charset="0"/>
                <a:ea typeface="Calibri"/>
                <a:cs typeface="Calibri" panose="020F0502020204030204" pitchFamily="34" charset="0"/>
                <a:sym typeface="Calibri"/>
              </a:rPr>
              <a:t>Esquerda:</a:t>
            </a:r>
            <a:endParaRPr dirty="0">
              <a:solidFill>
                <a:schemeClr val="dk1"/>
              </a:solidFill>
              <a:latin typeface="Calibri" panose="020F0502020204030204" pitchFamily="34" charset="0"/>
              <a:ea typeface="Calibri"/>
              <a:cs typeface="Calibri" panose="020F0502020204030204" pitchFamily="34" charset="0"/>
              <a:sym typeface="Calibri"/>
            </a:endParaRPr>
          </a:p>
          <a:p>
            <a:pPr marL="1371600" lvl="2" indent="-342900" rtl="0">
              <a:spcBef>
                <a:spcPts val="0"/>
              </a:spcBef>
              <a:spcAft>
                <a:spcPts val="0"/>
              </a:spcAft>
              <a:buClr>
                <a:schemeClr val="dk1"/>
              </a:buClr>
              <a:buSzPts val="1800"/>
              <a:buFont typeface="Calibri"/>
              <a:buChar char="■"/>
            </a:pPr>
            <a:r>
              <a:rPr lang="pt-BR" dirty="0">
                <a:solidFill>
                  <a:schemeClr val="dk1"/>
                </a:solidFill>
                <a:latin typeface="Calibri" panose="020F0502020204030204" pitchFamily="34" charset="0"/>
                <a:ea typeface="Calibri"/>
                <a:cs typeface="Calibri" panose="020F0502020204030204" pitchFamily="34" charset="0"/>
                <a:sym typeface="Calibri"/>
              </a:rPr>
              <a:t>Ho: 𝞵 = 𝞵0</a:t>
            </a:r>
            <a:endParaRPr dirty="0">
              <a:solidFill>
                <a:schemeClr val="dk1"/>
              </a:solidFill>
              <a:latin typeface="Calibri" panose="020F0502020204030204" pitchFamily="34" charset="0"/>
              <a:ea typeface="Calibri"/>
              <a:cs typeface="Calibri" panose="020F0502020204030204" pitchFamily="34" charset="0"/>
              <a:sym typeface="Calibri"/>
            </a:endParaRPr>
          </a:p>
          <a:p>
            <a:pPr marL="1371600" lvl="2" indent="-342900" rtl="0">
              <a:spcBef>
                <a:spcPts val="0"/>
              </a:spcBef>
              <a:spcAft>
                <a:spcPts val="0"/>
              </a:spcAft>
              <a:buClr>
                <a:schemeClr val="dk1"/>
              </a:buClr>
              <a:buSzPts val="1800"/>
              <a:buFont typeface="Calibri"/>
              <a:buChar char="■"/>
            </a:pPr>
            <a:r>
              <a:rPr lang="pt-BR" dirty="0">
                <a:solidFill>
                  <a:schemeClr val="dk1"/>
                </a:solidFill>
                <a:latin typeface="Calibri" panose="020F0502020204030204" pitchFamily="34" charset="0"/>
                <a:ea typeface="Calibri"/>
                <a:cs typeface="Calibri" panose="020F0502020204030204" pitchFamily="34" charset="0"/>
                <a:sym typeface="Calibri"/>
              </a:rPr>
              <a:t>Ha: 𝞵 = 𝞵1 &gt; 𝞵0</a:t>
            </a:r>
            <a:endParaRPr dirty="0">
              <a:solidFill>
                <a:schemeClr val="dk1"/>
              </a:solidFill>
              <a:latin typeface="Calibri" panose="020F0502020204030204" pitchFamily="34" charset="0"/>
              <a:ea typeface="Calibri"/>
              <a:cs typeface="Calibri" panose="020F0502020204030204" pitchFamily="34" charset="0"/>
              <a:sym typeface="Calibri"/>
            </a:endParaRPr>
          </a:p>
          <a:p>
            <a:pPr marL="914400" lvl="1" indent="-342900" rtl="0">
              <a:spcBef>
                <a:spcPts val="0"/>
              </a:spcBef>
              <a:spcAft>
                <a:spcPts val="0"/>
              </a:spcAft>
              <a:buClr>
                <a:schemeClr val="dk1"/>
              </a:buClr>
              <a:buSzPts val="1800"/>
              <a:buFont typeface="Calibri"/>
              <a:buChar char="○"/>
            </a:pPr>
            <a:r>
              <a:rPr lang="pt-BR" dirty="0">
                <a:solidFill>
                  <a:schemeClr val="dk1"/>
                </a:solidFill>
                <a:latin typeface="Calibri" panose="020F0502020204030204" pitchFamily="34" charset="0"/>
                <a:ea typeface="Calibri"/>
                <a:cs typeface="Calibri" panose="020F0502020204030204" pitchFamily="34" charset="0"/>
                <a:sym typeface="Calibri"/>
              </a:rPr>
              <a:t>Direita:</a:t>
            </a:r>
            <a:endParaRPr dirty="0">
              <a:solidFill>
                <a:schemeClr val="dk1"/>
              </a:solidFill>
              <a:latin typeface="Calibri" panose="020F0502020204030204" pitchFamily="34" charset="0"/>
              <a:ea typeface="Calibri"/>
              <a:cs typeface="Calibri" panose="020F0502020204030204" pitchFamily="34" charset="0"/>
              <a:sym typeface="Calibri"/>
            </a:endParaRPr>
          </a:p>
          <a:p>
            <a:pPr marL="1371600" lvl="2" indent="-342900" rtl="0">
              <a:spcBef>
                <a:spcPts val="0"/>
              </a:spcBef>
              <a:spcAft>
                <a:spcPts val="0"/>
              </a:spcAft>
              <a:buClr>
                <a:schemeClr val="dk1"/>
              </a:buClr>
              <a:buSzPts val="1800"/>
              <a:buFont typeface="Calibri"/>
              <a:buChar char="■"/>
            </a:pPr>
            <a:r>
              <a:rPr lang="pt-BR" dirty="0">
                <a:solidFill>
                  <a:schemeClr val="dk1"/>
                </a:solidFill>
                <a:latin typeface="Calibri" panose="020F0502020204030204" pitchFamily="34" charset="0"/>
                <a:ea typeface="Calibri"/>
                <a:cs typeface="Calibri" panose="020F0502020204030204" pitchFamily="34" charset="0"/>
                <a:sym typeface="Calibri"/>
              </a:rPr>
              <a:t>Ho: 𝞵 = 𝞵0</a:t>
            </a:r>
            <a:endParaRPr dirty="0">
              <a:solidFill>
                <a:schemeClr val="dk1"/>
              </a:solidFill>
              <a:latin typeface="Calibri" panose="020F0502020204030204" pitchFamily="34" charset="0"/>
              <a:ea typeface="Calibri"/>
              <a:cs typeface="Calibri" panose="020F0502020204030204" pitchFamily="34" charset="0"/>
              <a:sym typeface="Calibri"/>
            </a:endParaRPr>
          </a:p>
          <a:p>
            <a:pPr marL="1371600" lvl="2" indent="-342900" rtl="0">
              <a:spcBef>
                <a:spcPts val="0"/>
              </a:spcBef>
              <a:spcAft>
                <a:spcPts val="0"/>
              </a:spcAft>
              <a:buClr>
                <a:schemeClr val="dk1"/>
              </a:buClr>
              <a:buSzPts val="1800"/>
              <a:buFont typeface="Calibri"/>
              <a:buChar char="■"/>
            </a:pPr>
            <a:r>
              <a:rPr lang="pt-BR" dirty="0">
                <a:solidFill>
                  <a:schemeClr val="dk1"/>
                </a:solidFill>
                <a:latin typeface="Calibri" panose="020F0502020204030204" pitchFamily="34" charset="0"/>
                <a:ea typeface="Calibri"/>
                <a:cs typeface="Calibri" panose="020F0502020204030204" pitchFamily="34" charset="0"/>
                <a:sym typeface="Calibri"/>
              </a:rPr>
              <a:t>Ha: 𝞵 = 𝞵1 &gt; 𝞵0</a:t>
            </a:r>
            <a:endParaRPr dirty="0">
              <a:solidFill>
                <a:schemeClr val="dk1"/>
              </a:solidFill>
              <a:latin typeface="Calibri" panose="020F0502020204030204" pitchFamily="34" charset="0"/>
              <a:ea typeface="Calibri"/>
              <a:cs typeface="Calibri" panose="020F0502020204030204" pitchFamily="34" charset="0"/>
              <a:sym typeface="Calibri"/>
            </a:endParaRPr>
          </a:p>
          <a:p>
            <a:pPr marL="457200" lvl="0" indent="0" rtl="0">
              <a:spcBef>
                <a:spcPts val="0"/>
              </a:spcBef>
              <a:spcAft>
                <a:spcPts val="0"/>
              </a:spcAft>
              <a:buNone/>
            </a:pPr>
            <a:endParaRPr dirty="0">
              <a:solidFill>
                <a:schemeClr val="dk1"/>
              </a:solidFill>
              <a:latin typeface="Calibri" panose="020F0502020204030204" pitchFamily="34" charset="0"/>
              <a:ea typeface="Calibri"/>
              <a:cs typeface="Calibri" panose="020F0502020204030204" pitchFamily="34" charset="0"/>
              <a:sym typeface="Calibri"/>
            </a:endParaRPr>
          </a:p>
          <a:p>
            <a:pPr marL="285750" lvl="0" indent="-330200" rtl="0">
              <a:spcBef>
                <a:spcPts val="0"/>
              </a:spcBef>
              <a:spcAft>
                <a:spcPts val="0"/>
              </a:spcAft>
              <a:buClr>
                <a:schemeClr val="accent2"/>
              </a:buClr>
              <a:buSzPts val="1800"/>
              <a:buFont typeface="Raleway"/>
              <a:buChar char="—"/>
            </a:pPr>
            <a:r>
              <a:rPr lang="pt-BR" dirty="0">
                <a:solidFill>
                  <a:schemeClr val="dk1"/>
                </a:solidFill>
                <a:latin typeface="Calibri" panose="020F0502020204030204" pitchFamily="34" charset="0"/>
                <a:ea typeface="Calibri"/>
                <a:cs typeface="Calibri" panose="020F0502020204030204" pitchFamily="34" charset="0"/>
                <a:sym typeface="Calibri"/>
              </a:rPr>
              <a:t>Hipóteses bilaterais</a:t>
            </a:r>
            <a:endParaRPr dirty="0">
              <a:solidFill>
                <a:schemeClr val="dk1"/>
              </a:solidFill>
              <a:latin typeface="Calibri" panose="020F0502020204030204" pitchFamily="34" charset="0"/>
              <a:ea typeface="Calibri"/>
              <a:cs typeface="Calibri" panose="020F0502020204030204" pitchFamily="34" charset="0"/>
              <a:sym typeface="Calibri"/>
            </a:endParaRPr>
          </a:p>
          <a:p>
            <a:pPr marL="1371600" lvl="2" indent="-342900" rtl="0">
              <a:spcBef>
                <a:spcPts val="0"/>
              </a:spcBef>
              <a:spcAft>
                <a:spcPts val="0"/>
              </a:spcAft>
              <a:buClr>
                <a:schemeClr val="dk1"/>
              </a:buClr>
              <a:buSzPts val="1800"/>
              <a:buFont typeface="Calibri"/>
              <a:buChar char="■"/>
            </a:pPr>
            <a:r>
              <a:rPr lang="pt-BR" dirty="0">
                <a:solidFill>
                  <a:schemeClr val="dk1"/>
                </a:solidFill>
                <a:latin typeface="Calibri" panose="020F0502020204030204" pitchFamily="34" charset="0"/>
                <a:ea typeface="Calibri"/>
                <a:cs typeface="Calibri" panose="020F0502020204030204" pitchFamily="34" charset="0"/>
                <a:sym typeface="Calibri"/>
              </a:rPr>
              <a:t>Ho: 𝞵 = 𝞵0</a:t>
            </a:r>
            <a:endParaRPr dirty="0">
              <a:solidFill>
                <a:schemeClr val="dk1"/>
              </a:solidFill>
              <a:latin typeface="Calibri" panose="020F0502020204030204" pitchFamily="34" charset="0"/>
              <a:ea typeface="Calibri"/>
              <a:cs typeface="Calibri" panose="020F0502020204030204" pitchFamily="34" charset="0"/>
              <a:sym typeface="Calibri"/>
            </a:endParaRPr>
          </a:p>
          <a:p>
            <a:pPr marL="1371600" lvl="2" indent="-342900" rtl="0">
              <a:spcBef>
                <a:spcPts val="0"/>
              </a:spcBef>
              <a:spcAft>
                <a:spcPts val="0"/>
              </a:spcAft>
              <a:buClr>
                <a:schemeClr val="dk1"/>
              </a:buClr>
              <a:buSzPts val="1800"/>
              <a:buFont typeface="Calibri"/>
              <a:buChar char="■"/>
            </a:pPr>
            <a:r>
              <a:rPr lang="pt-BR" dirty="0">
                <a:solidFill>
                  <a:schemeClr val="dk1"/>
                </a:solidFill>
                <a:latin typeface="Calibri" panose="020F0502020204030204" pitchFamily="34" charset="0"/>
                <a:ea typeface="Calibri"/>
                <a:cs typeface="Calibri" panose="020F0502020204030204" pitchFamily="34" charset="0"/>
                <a:sym typeface="Calibri"/>
              </a:rPr>
              <a:t>Ha: 𝞵 = 𝞵1 &lt;&gt; 𝞵0</a:t>
            </a:r>
            <a:endParaRPr dirty="0">
              <a:solidFill>
                <a:schemeClr val="dk1"/>
              </a:solidFill>
              <a:latin typeface="Calibri" panose="020F0502020204030204" pitchFamily="34" charset="0"/>
              <a:ea typeface="Calibri"/>
              <a:cs typeface="Calibri" panose="020F0502020204030204" pitchFamily="34" charset="0"/>
              <a:sym typeface="Calibri"/>
            </a:endParaRPr>
          </a:p>
          <a:p>
            <a:pPr marL="0" lvl="0" indent="0" rtl="0">
              <a:spcBef>
                <a:spcPts val="0"/>
              </a:spcBef>
              <a:spcAft>
                <a:spcPts val="0"/>
              </a:spcAft>
              <a:buNone/>
            </a:pPr>
            <a:endParaRPr sz="1800" dirty="0">
              <a:solidFill>
                <a:schemeClr val="dk1"/>
              </a:solidFill>
              <a:latin typeface="Calibri"/>
              <a:ea typeface="Calibri"/>
              <a:cs typeface="Calibri"/>
              <a:sym typeface="Calibri"/>
            </a:endParaRPr>
          </a:p>
          <a:p>
            <a:pPr marL="0" lvl="0" indent="0"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p:transition spd="slow">
    <p:push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Shape 1401"/>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a:t>TIPOS DE ERROS NOS TESTES DE HIPÓTESES</a:t>
            </a:r>
            <a:endParaRPr sz="1400" b="1" i="0" u="none" strike="noStrike" cap="none">
              <a:solidFill>
                <a:schemeClr val="dk1"/>
              </a:solidFill>
              <a:latin typeface="Raleway"/>
              <a:ea typeface="Raleway"/>
              <a:cs typeface="Raleway"/>
              <a:sym typeface="Raleway"/>
            </a:endParaRPr>
          </a:p>
        </p:txBody>
      </p:sp>
      <p:sp>
        <p:nvSpPr>
          <p:cNvPr id="1402" name="Shape 140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41</a:t>
            </a:fld>
            <a:endParaRPr sz="1200">
              <a:solidFill>
                <a:srgbClr val="888888"/>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03" name="Shape 1403"/>
              <p:cNvSpPr txBox="1"/>
              <p:nvPr/>
            </p:nvSpPr>
            <p:spPr>
              <a:xfrm>
                <a:off x="447800" y="3523898"/>
                <a:ext cx="8084640" cy="1294800"/>
              </a:xfrm>
              <a:prstGeom prst="rect">
                <a:avLst/>
              </a:prstGeom>
              <a:noFill/>
              <a:ln>
                <a:noFill/>
              </a:ln>
            </p:spPr>
            <p:txBody>
              <a:bodyPr spcFirstLastPara="1" wrap="square" lIns="91425" tIns="45700" rIns="91425" bIns="45700" rtlCol="0" anchor="t" anchorCtr="0">
                <a:noAutofit/>
              </a:bodyPr>
              <a:lstStyle/>
              <a:p>
                <a:pPr marL="0" lvl="0" indent="0" rtl="0">
                  <a:spcBef>
                    <a:spcPts val="0"/>
                  </a:spcBef>
                  <a:spcAft>
                    <a:spcPts val="0"/>
                  </a:spcAft>
                  <a:buNone/>
                </a:pPr>
                <a:endParaRPr lang="pt-BR" dirty="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dirty="0">
                    <a:solidFill>
                      <a:schemeClr val="dk1"/>
                    </a:solidFill>
                    <a:latin typeface="Calibri"/>
                    <a:ea typeface="Calibri"/>
                    <a:cs typeface="Calibri"/>
                    <a:sym typeface="Calibri"/>
                  </a:rPr>
                  <a:t>Nível máximo de erro que estamos dispostos a tolerar.</a:t>
                </a:r>
                <a:br>
                  <a:rPr lang="pt-BR" dirty="0">
                    <a:solidFill>
                      <a:schemeClr val="dk1"/>
                    </a:solidFill>
                    <a:latin typeface="Calibri"/>
                    <a:ea typeface="Calibri"/>
                    <a:cs typeface="Calibri"/>
                    <a:sym typeface="Calibri"/>
                  </a:rPr>
                </a:br>
                <a:endParaRPr lang="pt-BR" dirty="0">
                  <a:solidFill>
                    <a:schemeClr val="dk1"/>
                  </a:solidFill>
                  <a:latin typeface="Calibri"/>
                  <a:ea typeface="Calibri"/>
                  <a:cs typeface="Calibri"/>
                  <a:sym typeface="Calibri"/>
                </a:endParaRPr>
              </a:p>
              <a:p>
                <a:pPr marL="285750" marR="0" lvl="0" indent="-330200" algn="l" rtl="0">
                  <a:lnSpc>
                    <a:spcPct val="100000"/>
                  </a:lnSpc>
                  <a:spcBef>
                    <a:spcPts val="0"/>
                  </a:spcBef>
                  <a:spcAft>
                    <a:spcPts val="0"/>
                  </a:spcAft>
                  <a:buClr>
                    <a:schemeClr val="accent2"/>
                  </a:buClr>
                  <a:buSzPts val="1800"/>
                  <a:buFont typeface="Raleway"/>
                  <a:buChar char="—"/>
                </a:pPr>
                <a:r>
                  <a:rPr lang="pt-BR" dirty="0">
                    <a:solidFill>
                      <a:schemeClr val="dk1"/>
                    </a:solidFill>
                    <a:latin typeface="Calibri"/>
                    <a:ea typeface="Calibri"/>
                    <a:cs typeface="Calibri"/>
                    <a:sym typeface="Calibri"/>
                  </a:rPr>
                  <a:t>Como estamos trabalhando com amostras, nunca podemos ter 100% de certeza de termos tomado a decisão correta ao rejeitar ou não uma </a:t>
                </a:r>
                <a14:m>
                  <m:oMath xmlns:m="http://schemas.openxmlformats.org/officeDocument/2006/math">
                    <m:sSub>
                      <m:sSubPr>
                        <m:ctrlPr>
                          <a:rPr lang="pt-BR" b="0" i="1" dirty="0" smtClean="0">
                            <a:solidFill>
                              <a:schemeClr val="dk1"/>
                            </a:solidFill>
                            <a:latin typeface="Cambria Math" panose="02040503050406030204" pitchFamily="18" charset="0"/>
                            <a:ea typeface="Calibri"/>
                            <a:cs typeface="Calibri"/>
                            <a:sym typeface="Calibri"/>
                          </a:rPr>
                        </m:ctrlPr>
                      </m:sSubPr>
                      <m:e>
                        <m:r>
                          <a:rPr lang="pt-BR" i="1" dirty="0" smtClean="0">
                            <a:solidFill>
                              <a:schemeClr val="dk1"/>
                            </a:solidFill>
                            <a:latin typeface="Cambria Math" panose="02040503050406030204" pitchFamily="18" charset="0"/>
                            <a:ea typeface="Calibri"/>
                            <a:cs typeface="Calibri"/>
                            <a:sym typeface="Calibri"/>
                          </a:rPr>
                          <m:t>𝐻</m:t>
                        </m:r>
                      </m:e>
                      <m:sub>
                        <m:r>
                          <a:rPr lang="pt-BR" i="1" dirty="0" smtClean="0">
                            <a:solidFill>
                              <a:schemeClr val="dk1"/>
                            </a:solidFill>
                            <a:latin typeface="Cambria Math" panose="02040503050406030204" pitchFamily="18" charset="0"/>
                            <a:ea typeface="Calibri"/>
                            <a:cs typeface="Calibri"/>
                            <a:sym typeface="Calibri"/>
                          </a:rPr>
                          <m:t>0</m:t>
                        </m:r>
                      </m:sub>
                    </m:sSub>
                  </m:oMath>
                </a14:m>
                <a:r>
                  <a:rPr lang="pt-BR" dirty="0">
                    <a:solidFill>
                      <a:schemeClr val="dk1"/>
                    </a:solidFill>
                    <a:latin typeface="Calibri"/>
                    <a:ea typeface="Calibri"/>
                    <a:cs typeface="Calibri"/>
                    <a:sym typeface="Calibri"/>
                  </a:rPr>
                  <a:t>. Por quê?</a:t>
                </a:r>
                <a:br>
                  <a:rPr lang="pt-BR" dirty="0">
                    <a:solidFill>
                      <a:schemeClr val="dk1"/>
                    </a:solidFill>
                    <a:latin typeface="Calibri"/>
                    <a:ea typeface="Calibri"/>
                    <a:cs typeface="Calibri"/>
                    <a:sym typeface="Calibri"/>
                  </a:rPr>
                </a:br>
                <a:endParaRPr lang="pt-BR"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lang="pt-BR"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dirty="0">
                  <a:solidFill>
                    <a:schemeClr val="dk1"/>
                  </a:solidFill>
                  <a:latin typeface="Calibri"/>
                  <a:ea typeface="Calibri"/>
                  <a:cs typeface="Calibri"/>
                  <a:sym typeface="Calibri"/>
                </a:endParaRPr>
              </a:p>
            </p:txBody>
          </p:sp>
        </mc:Choice>
        <mc:Fallback xmlns="">
          <p:sp>
            <p:nvSpPr>
              <p:cNvPr id="1403" name="Shape 1403"/>
              <p:cNvSpPr txBox="1">
                <a:spLocks noRot="1" noChangeAspect="1" noMove="1" noResize="1" noEditPoints="1" noAdjustHandles="1" noChangeArrowheads="1" noChangeShapeType="1" noTextEdit="1"/>
              </p:cNvSpPr>
              <p:nvPr/>
            </p:nvSpPr>
            <p:spPr>
              <a:xfrm>
                <a:off x="447800" y="3523898"/>
                <a:ext cx="8084640" cy="1294800"/>
              </a:xfrm>
              <a:prstGeom prst="rect">
                <a:avLst/>
              </a:prstGeom>
              <a:blipFill>
                <a:blip r:embed="rId3"/>
                <a:stretch>
                  <a:fillRect l="-470"/>
                </a:stretch>
              </a:blipFill>
              <a:ln>
                <a:noFill/>
              </a:ln>
            </p:spPr>
            <p:txBody>
              <a:bodyPr/>
              <a:lstStyle/>
              <a:p>
                <a:r>
                  <a:rPr lang="pt-BR">
                    <a:noFill/>
                  </a:rPr>
                  <a:t> </a:t>
                </a:r>
              </a:p>
            </p:txBody>
          </p:sp>
        </mc:Fallback>
      </mc:AlternateContent>
      <p:pic>
        <p:nvPicPr>
          <p:cNvPr id="3" name="Imagem 2">
            <a:extLst>
              <a:ext uri="{FF2B5EF4-FFF2-40B4-BE49-F238E27FC236}">
                <a16:creationId xmlns:a16="http://schemas.microsoft.com/office/drawing/2014/main" id="{C23C0220-D540-4F4B-99E3-A318E3A91F58}"/>
              </a:ext>
            </a:extLst>
          </p:cNvPr>
          <p:cNvPicPr>
            <a:picLocks noChangeAspect="1"/>
          </p:cNvPicPr>
          <p:nvPr/>
        </p:nvPicPr>
        <p:blipFill>
          <a:blip r:embed="rId4"/>
          <a:stretch>
            <a:fillRect/>
          </a:stretch>
        </p:blipFill>
        <p:spPr>
          <a:xfrm>
            <a:off x="1763688" y="801937"/>
            <a:ext cx="5676900" cy="25273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Shape 1409"/>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a:t>TIPOS DE ERROS NOS TESTES DE HIPÓTESES</a:t>
            </a:r>
            <a:endParaRPr sz="1400" b="1" i="0" u="none" strike="noStrike" cap="none">
              <a:solidFill>
                <a:schemeClr val="dk1"/>
              </a:solidFill>
              <a:latin typeface="Raleway"/>
              <a:ea typeface="Raleway"/>
              <a:cs typeface="Raleway"/>
              <a:sym typeface="Raleway"/>
            </a:endParaRPr>
          </a:p>
        </p:txBody>
      </p:sp>
      <p:sp>
        <p:nvSpPr>
          <p:cNvPr id="1410" name="Shape 1410"/>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42</a:t>
            </a:fld>
            <a:endParaRPr sz="1200">
              <a:solidFill>
                <a:srgbClr val="888888"/>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1411" name="Shape 1411"/>
              <p:cNvSpPr txBox="1"/>
              <p:nvPr/>
            </p:nvSpPr>
            <p:spPr>
              <a:xfrm>
                <a:off x="447793" y="1561356"/>
                <a:ext cx="4772280" cy="2469406"/>
              </a:xfrm>
              <a:prstGeom prst="rect">
                <a:avLst/>
              </a:prstGeom>
              <a:noFill/>
              <a:ln>
                <a:noFill/>
              </a:ln>
            </p:spPr>
            <p:txBody>
              <a:bodyPr spcFirstLastPara="1" wrap="square" lIns="91425" tIns="45700" rIns="91425" bIns="45700" rtlCol="0" anchor="t" anchorCtr="0">
                <a:noAutofit/>
              </a:bodyPr>
              <a:lstStyle/>
              <a:p>
                <a:pPr marL="0" lvl="0" indent="0" rtl="0">
                  <a:spcBef>
                    <a:spcPts val="0"/>
                  </a:spcBef>
                  <a:spcAft>
                    <a:spcPts val="0"/>
                  </a:spcAft>
                  <a:buNone/>
                </a:pPr>
                <a:endParaRPr lang="pt-BR" dirty="0">
                  <a:solidFill>
                    <a:schemeClr val="dk1"/>
                  </a:solidFill>
                  <a:latin typeface="Calibri" panose="020F0502020204030204" pitchFamily="34" charset="0"/>
                  <a:ea typeface="Calibri"/>
                  <a:cs typeface="Calibri" panose="020F0502020204030204" pitchFamily="34" charset="0"/>
                  <a:sym typeface="Calibri"/>
                </a:endParaRPr>
              </a:p>
              <a:p>
                <a:pPr marL="285750" lvl="0" indent="-330200" rtl="0">
                  <a:spcBef>
                    <a:spcPts val="0"/>
                  </a:spcBef>
                  <a:spcAft>
                    <a:spcPts val="0"/>
                  </a:spcAft>
                  <a:buClr>
                    <a:schemeClr val="accent2"/>
                  </a:buClr>
                  <a:buSzPts val="1800"/>
                  <a:buFont typeface="Raleway"/>
                  <a:buChar char="—"/>
                </a:pPr>
                <a:r>
                  <a:rPr lang="pt-BR" dirty="0">
                    <a:solidFill>
                      <a:schemeClr val="dk1"/>
                    </a:solidFill>
                    <a:latin typeface="Calibri" panose="020F0502020204030204" pitchFamily="34" charset="0"/>
                    <a:ea typeface="Calibri"/>
                    <a:cs typeface="Calibri" panose="020F0502020204030204" pitchFamily="34" charset="0"/>
                    <a:sym typeface="Calibri"/>
                  </a:rPr>
                  <a:t>Os </a:t>
                </a:r>
                <a:r>
                  <a:rPr lang="pt-BR" dirty="0">
                    <a:solidFill>
                      <a:schemeClr val="dk1"/>
                    </a:solidFill>
                    <a:latin typeface="Calibri" panose="020F0502020204030204" pitchFamily="34" charset="0"/>
                    <a:ea typeface="Calibri"/>
                    <a:cs typeface="Calibri" panose="020F0502020204030204" pitchFamily="34" charset="0"/>
                    <a:sym typeface="Calibri"/>
                    <a:hlinkClick r:id="rId3"/>
                  </a:rPr>
                  <a:t>coeficientes</a:t>
                </a:r>
                <a:r>
                  <a:rPr lang="pt-BR" dirty="0">
                    <a:solidFill>
                      <a:schemeClr val="dk1"/>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pt-BR" b="0" i="1" dirty="0" smtClean="0">
                        <a:solidFill>
                          <a:schemeClr val="dk1"/>
                        </a:solidFill>
                        <a:latin typeface="Cambria Math" panose="02040503050406030204" pitchFamily="18" charset="0"/>
                        <a:ea typeface="Calibri"/>
                        <a:cs typeface="Calibri"/>
                        <a:sym typeface="Calibri"/>
                      </a:rPr>
                      <m:t>𝛼</m:t>
                    </m:r>
                  </m:oMath>
                </a14:m>
                <a:r>
                  <a:rPr lang="pt-BR" dirty="0">
                    <a:solidFill>
                      <a:schemeClr val="dk1"/>
                    </a:solidFill>
                    <a:latin typeface="Calibri" panose="020F0502020204030204" pitchFamily="34" charset="0"/>
                    <a:ea typeface="Calibri"/>
                    <a:cs typeface="Calibri" panose="020F0502020204030204" pitchFamily="34" charset="0"/>
                    <a:sym typeface="Calibri"/>
                  </a:rPr>
                  <a:t> e </a:t>
                </a:r>
                <a14:m>
                  <m:oMath xmlns:m="http://schemas.openxmlformats.org/officeDocument/2006/math">
                    <m:r>
                      <a:rPr lang="pt-BR" i="1" dirty="0" smtClean="0">
                        <a:solidFill>
                          <a:schemeClr val="dk1"/>
                        </a:solidFill>
                        <a:latin typeface="Cambria Math" panose="02040503050406030204" pitchFamily="18" charset="0"/>
                        <a:ea typeface="Calibri"/>
                        <a:cs typeface="Calibri"/>
                        <a:sym typeface="Calibri"/>
                      </a:rPr>
                      <m:t>𝛽</m:t>
                    </m:r>
                  </m:oMath>
                </a14:m>
                <a:r>
                  <a:rPr lang="pt-BR" dirty="0">
                    <a:solidFill>
                      <a:schemeClr val="dk1"/>
                    </a:solidFill>
                    <a:latin typeface="Calibri" panose="020F0502020204030204" pitchFamily="34" charset="0"/>
                    <a:ea typeface="Calibri"/>
                    <a:cs typeface="Calibri" panose="020F0502020204030204" pitchFamily="34" charset="0"/>
                    <a:sym typeface="Calibri"/>
                  </a:rPr>
                  <a:t> variam de forma inversa.</a:t>
                </a:r>
              </a:p>
              <a:p>
                <a:pPr marL="285750" lvl="0" indent="-330200" rtl="0">
                  <a:spcBef>
                    <a:spcPts val="0"/>
                  </a:spcBef>
                  <a:spcAft>
                    <a:spcPts val="0"/>
                  </a:spcAft>
                  <a:buClr>
                    <a:schemeClr val="accent2"/>
                  </a:buClr>
                  <a:buSzPts val="1800"/>
                  <a:buFont typeface="Raleway"/>
                  <a:buChar char="—"/>
                </a:pPr>
                <a:endParaRPr lang="pt-BR" dirty="0">
                  <a:solidFill>
                    <a:schemeClr val="dk1"/>
                  </a:solidFill>
                  <a:latin typeface="Calibri" panose="020F0502020204030204" pitchFamily="34" charset="0"/>
                  <a:ea typeface="Calibri"/>
                  <a:cs typeface="Calibri" panose="020F0502020204030204" pitchFamily="34" charset="0"/>
                  <a:sym typeface="Calibri"/>
                </a:endParaRPr>
              </a:p>
              <a:p>
                <a:pPr marL="285750" lvl="0" indent="-330200">
                  <a:buClr>
                    <a:schemeClr val="accent2"/>
                  </a:buClr>
                  <a:buSzPts val="1800"/>
                  <a:buFont typeface="Raleway"/>
                  <a:buChar char="—"/>
                </a:pPr>
                <a:r>
                  <a:rPr lang="pt-BR" dirty="0">
                    <a:solidFill>
                      <a:schemeClr val="dk1"/>
                    </a:solidFill>
                    <a:latin typeface="Calibri" panose="020F0502020204030204" pitchFamily="34" charset="0"/>
                    <a:ea typeface="Calibri"/>
                    <a:cs typeface="Calibri" panose="020F0502020204030204" pitchFamily="34" charset="0"/>
                    <a:sym typeface="Calibri"/>
                  </a:rPr>
                  <a:t>O coeficiente </a:t>
                </a:r>
                <a14:m>
                  <m:oMath xmlns:m="http://schemas.openxmlformats.org/officeDocument/2006/math">
                    <m:r>
                      <a:rPr lang="pt-BR" i="1" dirty="0" smtClean="0">
                        <a:solidFill>
                          <a:schemeClr val="dk1"/>
                        </a:solidFill>
                        <a:latin typeface="Cambria Math" panose="02040503050406030204" pitchFamily="18" charset="0"/>
                        <a:ea typeface="Calibri"/>
                        <a:cs typeface="Calibri" panose="020F0502020204030204" pitchFamily="34" charset="0"/>
                        <a:sym typeface="Calibri"/>
                      </a:rPr>
                      <m:t>𝛼</m:t>
                    </m:r>
                  </m:oMath>
                </a14:m>
                <a:r>
                  <a:rPr lang="pt-BR" dirty="0">
                    <a:solidFill>
                      <a:schemeClr val="dk1"/>
                    </a:solidFill>
                    <a:latin typeface="Calibri" panose="020F0502020204030204" pitchFamily="34" charset="0"/>
                    <a:ea typeface="Calibri"/>
                    <a:cs typeface="Calibri" panose="020F0502020204030204" pitchFamily="34" charset="0"/>
                    <a:sym typeface="Calibri"/>
                  </a:rPr>
                  <a:t> </a:t>
                </a:r>
                <a:r>
                  <a:rPr lang="pt-PT" dirty="0">
                    <a:latin typeface="Calibri" panose="020F0502020204030204" pitchFamily="34" charset="0"/>
                    <a:cs typeface="Calibri" panose="020F0502020204030204" pitchFamily="34" charset="0"/>
                  </a:rPr>
                  <a:t>é a probabilidade de erro do tipo I em qualquer teste de hipótese - rejeitando incorretamente a hipótese nula.</a:t>
                </a:r>
              </a:p>
              <a:p>
                <a:pPr marL="285750" lvl="0" indent="-330200">
                  <a:buClr>
                    <a:schemeClr val="accent2"/>
                  </a:buClr>
                  <a:buSzPts val="1800"/>
                  <a:buFont typeface="Raleway"/>
                  <a:buChar char="—"/>
                </a:pPr>
                <a:endParaRPr lang="pt-PT" dirty="0">
                  <a:solidFill>
                    <a:schemeClr val="dk1"/>
                  </a:solidFill>
                  <a:latin typeface="Calibri" panose="020F0502020204030204" pitchFamily="34" charset="0"/>
                  <a:ea typeface="Calibri"/>
                  <a:cs typeface="Calibri" panose="020F0502020204030204" pitchFamily="34" charset="0"/>
                  <a:sym typeface="Calibri"/>
                </a:endParaRPr>
              </a:p>
              <a:p>
                <a:pPr marL="285750" indent="-330200">
                  <a:buClr>
                    <a:schemeClr val="accent2"/>
                  </a:buClr>
                  <a:buSzPts val="1800"/>
                  <a:buFont typeface="Raleway"/>
                  <a:buChar char="—"/>
                </a:pPr>
                <a:r>
                  <a:rPr lang="pt-BR" dirty="0">
                    <a:solidFill>
                      <a:schemeClr val="dk1"/>
                    </a:solidFill>
                    <a:latin typeface="Calibri" panose="020F0502020204030204" pitchFamily="34" charset="0"/>
                    <a:ea typeface="Calibri"/>
                    <a:cs typeface="Calibri" panose="020F0502020204030204" pitchFamily="34" charset="0"/>
                    <a:sym typeface="Calibri"/>
                  </a:rPr>
                  <a:t>O coeficiente </a:t>
                </a:r>
                <a14:m>
                  <m:oMath xmlns:m="http://schemas.openxmlformats.org/officeDocument/2006/math">
                    <m:r>
                      <a:rPr lang="en-US" b="0" i="1" dirty="0" smtClean="0">
                        <a:solidFill>
                          <a:schemeClr val="dk1"/>
                        </a:solidFill>
                        <a:latin typeface="Cambria Math" panose="02040503050406030204" pitchFamily="18" charset="0"/>
                        <a:ea typeface="Calibri"/>
                        <a:cs typeface="Calibri" panose="020F0502020204030204" pitchFamily="34" charset="0"/>
                        <a:sym typeface="Calibri"/>
                      </a:rPr>
                      <m:t>𝛽</m:t>
                    </m:r>
                  </m:oMath>
                </a14:m>
                <a:r>
                  <a:rPr lang="pt-BR" dirty="0">
                    <a:solidFill>
                      <a:schemeClr val="dk1"/>
                    </a:solidFill>
                    <a:latin typeface="Calibri" panose="020F0502020204030204" pitchFamily="34" charset="0"/>
                    <a:ea typeface="Calibri"/>
                    <a:cs typeface="Calibri" panose="020F0502020204030204" pitchFamily="34" charset="0"/>
                    <a:sym typeface="Calibri"/>
                  </a:rPr>
                  <a:t> </a:t>
                </a:r>
                <a:r>
                  <a:rPr lang="pt-PT" dirty="0"/>
                  <a:t>é a probabilidade de erro do tipo II em qualquer teste de hipótese - falha incorreta em rejeitar a hipótese nula.</a:t>
                </a:r>
                <a:endParaRPr lang="pt-BR" dirty="0">
                  <a:solidFill>
                    <a:schemeClr val="dk1"/>
                  </a:solidFill>
                  <a:latin typeface="Calibri" panose="020F0502020204030204" pitchFamily="34" charset="0"/>
                  <a:ea typeface="Calibri"/>
                  <a:cs typeface="Calibri" panose="020F0502020204030204" pitchFamily="34" charset="0"/>
                  <a:sym typeface="Calibri"/>
                </a:endParaRPr>
              </a:p>
              <a:p>
                <a:pPr marL="285750" lvl="0" indent="-330200">
                  <a:buClr>
                    <a:schemeClr val="accent2"/>
                  </a:buClr>
                  <a:buSzPts val="1800"/>
                  <a:buFont typeface="Raleway"/>
                  <a:buChar char="—"/>
                </a:pPr>
                <a:endParaRPr dirty="0">
                  <a:solidFill>
                    <a:schemeClr val="dk1"/>
                  </a:solidFill>
                  <a:latin typeface="Calibri" panose="020F0502020204030204" pitchFamily="34" charset="0"/>
                  <a:ea typeface="Calibri"/>
                  <a:cs typeface="Calibri" panose="020F0502020204030204" pitchFamily="34" charset="0"/>
                  <a:sym typeface="Calibri"/>
                </a:endParaRPr>
              </a:p>
            </p:txBody>
          </p:sp>
        </mc:Choice>
        <mc:Fallback>
          <p:sp>
            <p:nvSpPr>
              <p:cNvPr id="1411" name="Shape 1411"/>
              <p:cNvSpPr txBox="1">
                <a:spLocks noRot="1" noChangeAspect="1" noMove="1" noResize="1" noEditPoints="1" noAdjustHandles="1" noChangeArrowheads="1" noChangeShapeType="1" noTextEdit="1"/>
              </p:cNvSpPr>
              <p:nvPr/>
            </p:nvSpPr>
            <p:spPr>
              <a:xfrm>
                <a:off x="447793" y="1561356"/>
                <a:ext cx="4772280" cy="2469406"/>
              </a:xfrm>
              <a:prstGeom prst="rect">
                <a:avLst/>
              </a:prstGeom>
              <a:blipFill>
                <a:blip r:embed="rId4"/>
                <a:stretch>
                  <a:fillRect l="-796" r="-265"/>
                </a:stretch>
              </a:blipFill>
              <a:ln>
                <a:noFill/>
              </a:ln>
            </p:spPr>
            <p:txBody>
              <a:bodyPr/>
              <a:lstStyle/>
              <a:p>
                <a:r>
                  <a:rPr lang="pt-BR">
                    <a:noFill/>
                  </a:rPr>
                  <a:t> </a:t>
                </a:r>
              </a:p>
            </p:txBody>
          </p:sp>
        </mc:Fallback>
      </mc:AlternateContent>
      <p:pic>
        <p:nvPicPr>
          <p:cNvPr id="2" name="Imagem 1">
            <a:extLst>
              <a:ext uri="{FF2B5EF4-FFF2-40B4-BE49-F238E27FC236}">
                <a16:creationId xmlns:a16="http://schemas.microsoft.com/office/drawing/2014/main" id="{29D98F65-0EB5-1249-A51D-42ACDA9D828D}"/>
              </a:ext>
            </a:extLst>
          </p:cNvPr>
          <p:cNvPicPr>
            <a:picLocks noChangeAspect="1"/>
          </p:cNvPicPr>
          <p:nvPr/>
        </p:nvPicPr>
        <p:blipFill>
          <a:blip r:embed="rId5"/>
          <a:stretch>
            <a:fillRect/>
          </a:stretch>
        </p:blipFill>
        <p:spPr>
          <a:xfrm>
            <a:off x="5294189" y="1561356"/>
            <a:ext cx="3382267" cy="246940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Shape 1417"/>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a:t>MECÂNICA DE UM TESTE DE HIPÓTESE</a:t>
            </a:r>
            <a:endParaRPr sz="1400" b="1" i="0" u="none" strike="noStrike" cap="none">
              <a:solidFill>
                <a:schemeClr val="dk1"/>
              </a:solidFill>
              <a:latin typeface="Raleway"/>
              <a:ea typeface="Raleway"/>
              <a:cs typeface="Raleway"/>
              <a:sym typeface="Raleway"/>
            </a:endParaRPr>
          </a:p>
        </p:txBody>
      </p:sp>
      <p:sp>
        <p:nvSpPr>
          <p:cNvPr id="1418" name="Shape 1418"/>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43</a:t>
            </a:fld>
            <a:endParaRPr sz="1200">
              <a:solidFill>
                <a:srgbClr val="888888"/>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9" name="Shape 1419"/>
              <p:cNvSpPr txBox="1"/>
              <p:nvPr/>
            </p:nvSpPr>
            <p:spPr>
              <a:xfrm>
                <a:off x="447793" y="1057300"/>
                <a:ext cx="8054636" cy="3845490"/>
              </a:xfrm>
              <a:prstGeom prst="rect">
                <a:avLst/>
              </a:prstGeom>
              <a:noFill/>
              <a:ln>
                <a:noFill/>
              </a:ln>
            </p:spPr>
            <p:txBody>
              <a:bodyPr spcFirstLastPara="1" wrap="square" lIns="91425" tIns="45700" rIns="91425" bIns="45700" rtlCol="0" anchor="t" anchorCtr="0">
                <a:noAutofit/>
              </a:bodyPr>
              <a:lstStyle/>
              <a:p>
                <a:pPr marL="457200" lvl="0" indent="-342900">
                  <a:buClr>
                    <a:schemeClr val="dk1"/>
                  </a:buClr>
                  <a:buSzPts val="1800"/>
                  <a:buFont typeface="Calibri"/>
                  <a:buAutoNum type="arabicPeriod"/>
                </a:pPr>
                <a:r>
                  <a:rPr lang="pt-BR" dirty="0">
                    <a:solidFill>
                      <a:schemeClr val="dk1"/>
                    </a:solidFill>
                    <a:latin typeface="Calibri" panose="020F0502020204030204" pitchFamily="34" charset="0"/>
                    <a:ea typeface="Calibri"/>
                    <a:cs typeface="Calibri" panose="020F0502020204030204" pitchFamily="34" charset="0"/>
                    <a:sym typeface="Calibri"/>
                  </a:rPr>
                  <a:t>Formulação de </a:t>
                </a:r>
                <a14:m>
                  <m:oMath xmlns:m="http://schemas.openxmlformats.org/officeDocument/2006/math">
                    <m:sSub>
                      <m:sSubPr>
                        <m:ctrlPr>
                          <a:rPr lang="pt-BR" i="1" dirty="0">
                            <a:solidFill>
                              <a:schemeClr val="dk1"/>
                            </a:solidFill>
                            <a:latin typeface="Cambria Math" panose="02040503050406030204" pitchFamily="18" charset="0"/>
                            <a:ea typeface="Calibri"/>
                            <a:cs typeface="Calibri"/>
                            <a:sym typeface="Calibri"/>
                          </a:rPr>
                        </m:ctrlPr>
                      </m:sSubPr>
                      <m:e>
                        <m:r>
                          <a:rPr lang="pt-BR" i="1" dirty="0">
                            <a:solidFill>
                              <a:schemeClr val="dk1"/>
                            </a:solidFill>
                            <a:latin typeface="Cambria Math" panose="02040503050406030204" pitchFamily="18" charset="0"/>
                            <a:ea typeface="Calibri"/>
                            <a:cs typeface="Calibri"/>
                            <a:sym typeface="Calibri"/>
                          </a:rPr>
                          <m:t>𝐻</m:t>
                        </m:r>
                      </m:e>
                      <m:sub>
                        <m:r>
                          <a:rPr lang="en-US" i="1" dirty="0">
                            <a:solidFill>
                              <a:schemeClr val="dk1"/>
                            </a:solidFill>
                            <a:latin typeface="Cambria Math" panose="02040503050406030204" pitchFamily="18" charset="0"/>
                            <a:ea typeface="Calibri"/>
                            <a:cs typeface="Calibri"/>
                            <a:sym typeface="Calibri"/>
                          </a:rPr>
                          <m:t>0</m:t>
                        </m:r>
                      </m:sub>
                    </m:sSub>
                  </m:oMath>
                </a14:m>
                <a:r>
                  <a:rPr lang="pt-BR" dirty="0">
                    <a:solidFill>
                      <a:schemeClr val="dk1"/>
                    </a:solidFill>
                    <a:latin typeface="Calibri" panose="020F0502020204030204" pitchFamily="34" charset="0"/>
                    <a:ea typeface="Calibri"/>
                    <a:cs typeface="Calibri" panose="020F0502020204030204" pitchFamily="34" charset="0"/>
                    <a:sym typeface="Calibri"/>
                  </a:rPr>
                  <a:t> e </a:t>
                </a:r>
                <a14:m>
                  <m:oMath xmlns:m="http://schemas.openxmlformats.org/officeDocument/2006/math">
                    <m:sSub>
                      <m:sSubPr>
                        <m:ctrlPr>
                          <a:rPr lang="pt-BR" b="0" i="1" dirty="0" smtClean="0">
                            <a:solidFill>
                              <a:schemeClr val="dk1"/>
                            </a:solidFill>
                            <a:latin typeface="Cambria Math" panose="02040503050406030204" pitchFamily="18" charset="0"/>
                            <a:ea typeface="Calibri"/>
                            <a:cs typeface="Calibri"/>
                            <a:sym typeface="Calibri"/>
                          </a:rPr>
                        </m:ctrlPr>
                      </m:sSubPr>
                      <m:e>
                        <m:r>
                          <a:rPr lang="pt-BR" i="1" dirty="0" smtClean="0">
                            <a:solidFill>
                              <a:schemeClr val="dk1"/>
                            </a:solidFill>
                            <a:latin typeface="Cambria Math" panose="02040503050406030204" pitchFamily="18" charset="0"/>
                            <a:ea typeface="Calibri"/>
                            <a:cs typeface="Calibri"/>
                            <a:sym typeface="Calibri"/>
                          </a:rPr>
                          <m:t>𝐻</m:t>
                        </m:r>
                      </m:e>
                      <m:sub>
                        <m:r>
                          <a:rPr lang="en-US" b="0" i="1" dirty="0" smtClean="0">
                            <a:solidFill>
                              <a:schemeClr val="dk1"/>
                            </a:solidFill>
                            <a:latin typeface="Cambria Math" panose="02040503050406030204" pitchFamily="18" charset="0"/>
                            <a:ea typeface="Calibri"/>
                            <a:cs typeface="Calibri"/>
                            <a:sym typeface="Calibri"/>
                          </a:rPr>
                          <m:t>1</m:t>
                        </m:r>
                      </m:sub>
                    </m:sSub>
                  </m:oMath>
                </a14:m>
                <a:r>
                  <a:rPr lang="pt-BR" dirty="0">
                    <a:solidFill>
                      <a:schemeClr val="dk1"/>
                    </a:solidFill>
                    <a:latin typeface="Calibri" panose="020F0502020204030204" pitchFamily="34" charset="0"/>
                    <a:ea typeface="Calibri"/>
                    <a:cs typeface="Calibri" panose="020F0502020204030204" pitchFamily="34" charset="0"/>
                    <a:sym typeface="Calibri"/>
                  </a:rPr>
                  <a:t>.</a:t>
                </a:r>
                <a:br>
                  <a:rPr lang="pt-BR" dirty="0">
                    <a:solidFill>
                      <a:schemeClr val="dk1"/>
                    </a:solidFill>
                    <a:latin typeface="Calibri" panose="020F0502020204030204" pitchFamily="34" charset="0"/>
                    <a:ea typeface="Calibri"/>
                    <a:cs typeface="Calibri" panose="020F0502020204030204" pitchFamily="34" charset="0"/>
                    <a:sym typeface="Calibri"/>
                  </a:rPr>
                </a:br>
                <a:endParaRPr lang="pt-BR" dirty="0">
                  <a:solidFill>
                    <a:schemeClr val="dk1"/>
                  </a:solidFill>
                  <a:latin typeface="Calibri" panose="020F0502020204030204" pitchFamily="34" charset="0"/>
                  <a:ea typeface="Calibri"/>
                  <a:cs typeface="Calibri" panose="020F0502020204030204" pitchFamily="34" charset="0"/>
                  <a:sym typeface="Calibri"/>
                </a:endParaRPr>
              </a:p>
              <a:p>
                <a:pPr marL="457200" lvl="0" indent="-342900" rtl="0">
                  <a:spcBef>
                    <a:spcPts val="0"/>
                  </a:spcBef>
                  <a:spcAft>
                    <a:spcPts val="0"/>
                  </a:spcAft>
                  <a:buClr>
                    <a:schemeClr val="dk1"/>
                  </a:buClr>
                  <a:buSzPts val="1800"/>
                  <a:buFont typeface="Calibri"/>
                  <a:buAutoNum type="arabicPeriod"/>
                </a:pPr>
                <a:r>
                  <a:rPr lang="pt-BR" dirty="0">
                    <a:solidFill>
                      <a:schemeClr val="dk1"/>
                    </a:solidFill>
                    <a:latin typeface="Calibri" panose="020F0502020204030204" pitchFamily="34" charset="0"/>
                    <a:ea typeface="Calibri"/>
                    <a:cs typeface="Calibri" panose="020F0502020204030204" pitchFamily="34" charset="0"/>
                    <a:sym typeface="Calibri"/>
                  </a:rPr>
                  <a:t>Seleção de uma prova/teste adequado.</a:t>
                </a:r>
                <a:br>
                  <a:rPr lang="pt-BR" dirty="0">
                    <a:solidFill>
                      <a:schemeClr val="dk1"/>
                    </a:solidFill>
                    <a:latin typeface="Calibri" panose="020F0502020204030204" pitchFamily="34" charset="0"/>
                    <a:ea typeface="Calibri"/>
                    <a:cs typeface="Calibri" panose="020F0502020204030204" pitchFamily="34" charset="0"/>
                    <a:sym typeface="Calibri"/>
                  </a:rPr>
                </a:br>
                <a:endParaRPr lang="pt-BR" dirty="0">
                  <a:solidFill>
                    <a:schemeClr val="dk1"/>
                  </a:solidFill>
                  <a:latin typeface="Calibri" panose="020F0502020204030204" pitchFamily="34" charset="0"/>
                  <a:ea typeface="Calibri"/>
                  <a:cs typeface="Calibri" panose="020F0502020204030204" pitchFamily="34" charset="0"/>
                  <a:sym typeface="Calibri"/>
                </a:endParaRPr>
              </a:p>
              <a:p>
                <a:pPr marL="457200" lvl="0" indent="-342900">
                  <a:buClr>
                    <a:schemeClr val="dk1"/>
                  </a:buClr>
                  <a:buSzPts val="1800"/>
                  <a:buFont typeface="Calibri"/>
                  <a:buAutoNum type="arabicPeriod"/>
                </a:pPr>
                <a:r>
                  <a:rPr lang="pt-BR" dirty="0">
                    <a:solidFill>
                      <a:schemeClr val="dk1"/>
                    </a:solidFill>
                    <a:latin typeface="Calibri" panose="020F0502020204030204" pitchFamily="34" charset="0"/>
                    <a:ea typeface="Calibri"/>
                    <a:cs typeface="Calibri" panose="020F0502020204030204" pitchFamily="34" charset="0"/>
                    <a:sym typeface="Calibri"/>
                  </a:rPr>
                  <a:t>Determinação de um nível de erro/significância (probabilidade de rejeitar </a:t>
                </a:r>
                <a14:m>
                  <m:oMath xmlns:m="http://schemas.openxmlformats.org/officeDocument/2006/math">
                    <m:sSub>
                      <m:sSubPr>
                        <m:ctrlPr>
                          <a:rPr lang="pt-BR" i="1" dirty="0">
                            <a:solidFill>
                              <a:schemeClr val="dk1"/>
                            </a:solidFill>
                            <a:latin typeface="Cambria Math" panose="02040503050406030204" pitchFamily="18" charset="0"/>
                            <a:ea typeface="Calibri"/>
                            <a:cs typeface="Calibri"/>
                            <a:sym typeface="Calibri"/>
                          </a:rPr>
                        </m:ctrlPr>
                      </m:sSubPr>
                      <m:e>
                        <m:r>
                          <a:rPr lang="pt-BR" i="1" dirty="0">
                            <a:solidFill>
                              <a:schemeClr val="dk1"/>
                            </a:solidFill>
                            <a:latin typeface="Cambria Math" panose="02040503050406030204" pitchFamily="18" charset="0"/>
                            <a:ea typeface="Calibri"/>
                            <a:cs typeface="Calibri"/>
                            <a:sym typeface="Calibri"/>
                          </a:rPr>
                          <m:t>𝐻</m:t>
                        </m:r>
                      </m:e>
                      <m:sub>
                        <m:r>
                          <a:rPr lang="en-US" i="1" dirty="0">
                            <a:solidFill>
                              <a:schemeClr val="dk1"/>
                            </a:solidFill>
                            <a:latin typeface="Cambria Math" panose="02040503050406030204" pitchFamily="18" charset="0"/>
                            <a:ea typeface="Calibri"/>
                            <a:cs typeface="Calibri"/>
                            <a:sym typeface="Calibri"/>
                          </a:rPr>
                          <m:t>0</m:t>
                        </m:r>
                      </m:sub>
                    </m:sSub>
                  </m:oMath>
                </a14:m>
                <a:r>
                  <a:rPr lang="pt-BR" dirty="0">
                    <a:solidFill>
                      <a:schemeClr val="dk1"/>
                    </a:solidFill>
                    <a:latin typeface="Calibri" panose="020F0502020204030204" pitchFamily="34" charset="0"/>
                    <a:ea typeface="Calibri"/>
                    <a:cs typeface="Calibri" panose="020F0502020204030204" pitchFamily="34" charset="0"/>
                    <a:sym typeface="Calibri"/>
                  </a:rPr>
                  <a:t> ou </a:t>
                </a:r>
                <a14:m>
                  <m:oMath xmlns:m="http://schemas.openxmlformats.org/officeDocument/2006/math">
                    <m:r>
                      <a:rPr lang="en-US" i="1" dirty="0" smtClean="0">
                        <a:solidFill>
                          <a:schemeClr val="dk1"/>
                        </a:solidFill>
                        <a:latin typeface="Cambria Math" panose="02040503050406030204" pitchFamily="18" charset="0"/>
                        <a:ea typeface="Calibri"/>
                        <a:cs typeface="Calibri" panose="020F0502020204030204" pitchFamily="34" charset="0"/>
                        <a:sym typeface="Calibri"/>
                      </a:rPr>
                      <m:t>𝛼</m:t>
                    </m:r>
                  </m:oMath>
                </a14:m>
                <a:r>
                  <a:rPr lang="pt-BR" dirty="0">
                    <a:solidFill>
                      <a:schemeClr val="dk1"/>
                    </a:solidFill>
                    <a:latin typeface="Calibri" panose="020F0502020204030204" pitchFamily="34" charset="0"/>
                    <a:ea typeface="Calibri"/>
                    <a:cs typeface="Calibri" panose="020F0502020204030204" pitchFamily="34" charset="0"/>
                    <a:sym typeface="Calibri"/>
                  </a:rPr>
                  <a:t>).</a:t>
                </a:r>
                <a:br>
                  <a:rPr lang="pt-BR" dirty="0">
                    <a:solidFill>
                      <a:schemeClr val="dk1"/>
                    </a:solidFill>
                    <a:latin typeface="Calibri" panose="020F0502020204030204" pitchFamily="34" charset="0"/>
                    <a:ea typeface="Calibri"/>
                    <a:cs typeface="Calibri" panose="020F0502020204030204" pitchFamily="34" charset="0"/>
                    <a:sym typeface="Calibri"/>
                  </a:rPr>
                </a:br>
                <a:endParaRPr lang="pt-BR" dirty="0">
                  <a:solidFill>
                    <a:schemeClr val="dk1"/>
                  </a:solidFill>
                  <a:latin typeface="Calibri" panose="020F0502020204030204" pitchFamily="34" charset="0"/>
                  <a:ea typeface="Calibri"/>
                  <a:cs typeface="Calibri" panose="020F0502020204030204" pitchFamily="34" charset="0"/>
                  <a:sym typeface="Calibri"/>
                </a:endParaRPr>
              </a:p>
              <a:p>
                <a:pPr marL="457200" lvl="0" indent="-342900">
                  <a:buClr>
                    <a:schemeClr val="dk1"/>
                  </a:buClr>
                  <a:buSzPts val="1800"/>
                  <a:buFont typeface="Calibri"/>
                  <a:buAutoNum type="arabicPeriod"/>
                </a:pPr>
                <a:r>
                  <a:rPr lang="pt-BR" dirty="0">
                    <a:solidFill>
                      <a:schemeClr val="dk1"/>
                    </a:solidFill>
                    <a:latin typeface="Calibri" panose="020F0502020204030204" pitchFamily="34" charset="0"/>
                    <a:ea typeface="Calibri"/>
                    <a:cs typeface="Calibri" panose="020F0502020204030204" pitchFamily="34" charset="0"/>
                    <a:sym typeface="Calibri"/>
                  </a:rPr>
                  <a:t>Supor que </a:t>
                </a:r>
                <a14:m>
                  <m:oMath xmlns:m="http://schemas.openxmlformats.org/officeDocument/2006/math">
                    <m:sSub>
                      <m:sSubPr>
                        <m:ctrlPr>
                          <a:rPr lang="pt-BR" i="1" dirty="0">
                            <a:solidFill>
                              <a:schemeClr val="dk1"/>
                            </a:solidFill>
                            <a:latin typeface="Cambria Math" panose="02040503050406030204" pitchFamily="18" charset="0"/>
                            <a:ea typeface="Calibri"/>
                            <a:cs typeface="Calibri"/>
                            <a:sym typeface="Calibri"/>
                          </a:rPr>
                        </m:ctrlPr>
                      </m:sSubPr>
                      <m:e>
                        <m:r>
                          <a:rPr lang="pt-BR" i="1" dirty="0">
                            <a:solidFill>
                              <a:schemeClr val="dk1"/>
                            </a:solidFill>
                            <a:latin typeface="Cambria Math" panose="02040503050406030204" pitchFamily="18" charset="0"/>
                            <a:ea typeface="Calibri"/>
                            <a:cs typeface="Calibri"/>
                            <a:sym typeface="Calibri"/>
                          </a:rPr>
                          <m:t>𝐻</m:t>
                        </m:r>
                      </m:e>
                      <m:sub>
                        <m:r>
                          <a:rPr lang="en-US" i="1" dirty="0">
                            <a:solidFill>
                              <a:schemeClr val="dk1"/>
                            </a:solidFill>
                            <a:latin typeface="Cambria Math" panose="02040503050406030204" pitchFamily="18" charset="0"/>
                            <a:ea typeface="Calibri"/>
                            <a:cs typeface="Calibri"/>
                            <a:sym typeface="Calibri"/>
                          </a:rPr>
                          <m:t>0</m:t>
                        </m:r>
                      </m:sub>
                    </m:sSub>
                  </m:oMath>
                </a14:m>
                <a:r>
                  <a:rPr lang="pt-BR" dirty="0">
                    <a:solidFill>
                      <a:schemeClr val="dk1"/>
                    </a:solidFill>
                    <a:latin typeface="Calibri" panose="020F0502020204030204" pitchFamily="34" charset="0"/>
                    <a:ea typeface="Calibri"/>
                    <a:cs typeface="Calibri" panose="020F0502020204030204" pitchFamily="34" charset="0"/>
                    <a:sym typeface="Calibri"/>
                  </a:rPr>
                  <a:t> é verdadeira e assumir uma determinada distribuição amostral “centralizada” na hipótese nula.</a:t>
                </a:r>
                <a:br>
                  <a:rPr lang="pt-BR" dirty="0">
                    <a:solidFill>
                      <a:schemeClr val="dk1"/>
                    </a:solidFill>
                    <a:latin typeface="Calibri" panose="020F0502020204030204" pitchFamily="34" charset="0"/>
                    <a:ea typeface="Calibri"/>
                    <a:cs typeface="Calibri" panose="020F0502020204030204" pitchFamily="34" charset="0"/>
                    <a:sym typeface="Calibri"/>
                  </a:rPr>
                </a:br>
                <a:endParaRPr lang="pt-BR" dirty="0">
                  <a:solidFill>
                    <a:schemeClr val="dk1"/>
                  </a:solidFill>
                  <a:latin typeface="Calibri" panose="020F0502020204030204" pitchFamily="34" charset="0"/>
                  <a:ea typeface="Calibri"/>
                  <a:cs typeface="Calibri" panose="020F0502020204030204" pitchFamily="34" charset="0"/>
                  <a:sym typeface="Calibri"/>
                </a:endParaRPr>
              </a:p>
              <a:p>
                <a:pPr marL="457200" lvl="0" indent="-342900" rtl="0">
                  <a:lnSpc>
                    <a:spcPct val="115000"/>
                  </a:lnSpc>
                  <a:spcBef>
                    <a:spcPts val="0"/>
                  </a:spcBef>
                  <a:spcAft>
                    <a:spcPts val="0"/>
                  </a:spcAft>
                  <a:buClr>
                    <a:schemeClr val="dk1"/>
                  </a:buClr>
                  <a:buSzPts val="1800"/>
                  <a:buFont typeface="Calibri"/>
                  <a:buAutoNum type="arabicPeriod"/>
                </a:pPr>
                <a:r>
                  <a:rPr lang="pt-BR" dirty="0">
                    <a:solidFill>
                      <a:schemeClr val="dk1"/>
                    </a:solidFill>
                    <a:latin typeface="Calibri" panose="020F0502020204030204" pitchFamily="34" charset="0"/>
                    <a:ea typeface="Calibri"/>
                    <a:cs typeface="Calibri" panose="020F0502020204030204" pitchFamily="34" charset="0"/>
                    <a:sym typeface="Calibri"/>
                  </a:rPr>
                  <a:t>Estabelecer a regra de decisão (dado o nível de significância, teremos valores críticos que separam a região de não rejeição da região de rejeição). </a:t>
                </a:r>
                <a:br>
                  <a:rPr lang="pt-BR" dirty="0">
                    <a:solidFill>
                      <a:schemeClr val="dk1"/>
                    </a:solidFill>
                    <a:latin typeface="Calibri" panose="020F0502020204030204" pitchFamily="34" charset="0"/>
                    <a:ea typeface="Calibri"/>
                    <a:cs typeface="Calibri" panose="020F0502020204030204" pitchFamily="34" charset="0"/>
                    <a:sym typeface="Calibri"/>
                  </a:rPr>
                </a:br>
                <a:endParaRPr lang="pt-BR" dirty="0">
                  <a:solidFill>
                    <a:schemeClr val="dk1"/>
                  </a:solidFill>
                  <a:latin typeface="Calibri" panose="020F0502020204030204" pitchFamily="34" charset="0"/>
                  <a:ea typeface="Calibri"/>
                  <a:cs typeface="Calibri" panose="020F0502020204030204" pitchFamily="34" charset="0"/>
                  <a:sym typeface="Calibri"/>
                </a:endParaRPr>
              </a:p>
              <a:p>
                <a:pPr marL="457200" lvl="0" indent="-342900">
                  <a:buClr>
                    <a:schemeClr val="dk1"/>
                  </a:buClr>
                  <a:buSzPts val="1800"/>
                  <a:buFont typeface="Calibri"/>
                  <a:buAutoNum type="arabicPeriod"/>
                </a:pPr>
                <a:r>
                  <a:rPr lang="pt-BR" dirty="0">
                    <a:solidFill>
                      <a:schemeClr val="dk1"/>
                    </a:solidFill>
                    <a:latin typeface="Calibri" panose="020F0502020204030204" pitchFamily="34" charset="0"/>
                    <a:ea typeface="Calibri"/>
                    <a:cs typeface="Calibri" panose="020F0502020204030204" pitchFamily="34" charset="0"/>
                    <a:sym typeface="Calibri"/>
                  </a:rPr>
                  <a:t>Calcular a estatística de prova sob a </a:t>
                </a:r>
                <a14:m>
                  <m:oMath xmlns:m="http://schemas.openxmlformats.org/officeDocument/2006/math">
                    <m:sSub>
                      <m:sSubPr>
                        <m:ctrlPr>
                          <a:rPr lang="pt-BR" i="1" dirty="0">
                            <a:solidFill>
                              <a:schemeClr val="dk1"/>
                            </a:solidFill>
                            <a:latin typeface="Cambria Math" panose="02040503050406030204" pitchFamily="18" charset="0"/>
                            <a:ea typeface="Calibri"/>
                            <a:cs typeface="Calibri"/>
                            <a:sym typeface="Calibri"/>
                          </a:rPr>
                        </m:ctrlPr>
                      </m:sSubPr>
                      <m:e>
                        <m:r>
                          <a:rPr lang="pt-BR" i="1" dirty="0">
                            <a:solidFill>
                              <a:schemeClr val="dk1"/>
                            </a:solidFill>
                            <a:latin typeface="Cambria Math" panose="02040503050406030204" pitchFamily="18" charset="0"/>
                            <a:ea typeface="Calibri"/>
                            <a:cs typeface="Calibri"/>
                            <a:sym typeface="Calibri"/>
                          </a:rPr>
                          <m:t>𝐻</m:t>
                        </m:r>
                      </m:e>
                      <m:sub>
                        <m:r>
                          <a:rPr lang="en-US" i="1" dirty="0">
                            <a:solidFill>
                              <a:schemeClr val="dk1"/>
                            </a:solidFill>
                            <a:latin typeface="Cambria Math" panose="02040503050406030204" pitchFamily="18" charset="0"/>
                            <a:ea typeface="Calibri"/>
                            <a:cs typeface="Calibri"/>
                            <a:sym typeface="Calibri"/>
                          </a:rPr>
                          <m:t>0</m:t>
                        </m:r>
                      </m:sub>
                    </m:sSub>
                  </m:oMath>
                </a14:m>
                <a:r>
                  <a:rPr lang="pt-BR" dirty="0">
                    <a:solidFill>
                      <a:schemeClr val="dk1"/>
                    </a:solidFill>
                    <a:latin typeface="Calibri" panose="020F0502020204030204" pitchFamily="34" charset="0"/>
                    <a:ea typeface="Calibri"/>
                    <a:cs typeface="Calibri" panose="020F0502020204030204" pitchFamily="34" charset="0"/>
                    <a:sym typeface="Calibri"/>
                  </a:rPr>
                  <a:t> e sob os valores observados.</a:t>
                </a:r>
                <a:br>
                  <a:rPr lang="pt-BR" dirty="0">
                    <a:solidFill>
                      <a:schemeClr val="dk1"/>
                    </a:solidFill>
                    <a:latin typeface="Calibri" panose="020F0502020204030204" pitchFamily="34" charset="0"/>
                    <a:ea typeface="Calibri"/>
                    <a:cs typeface="Calibri" panose="020F0502020204030204" pitchFamily="34" charset="0"/>
                    <a:sym typeface="Calibri"/>
                  </a:rPr>
                </a:br>
                <a:endParaRPr lang="pt-BR" dirty="0">
                  <a:solidFill>
                    <a:schemeClr val="dk1"/>
                  </a:solidFill>
                  <a:latin typeface="Calibri" panose="020F0502020204030204" pitchFamily="34" charset="0"/>
                  <a:ea typeface="Calibri"/>
                  <a:cs typeface="Calibri" panose="020F0502020204030204" pitchFamily="34" charset="0"/>
                  <a:sym typeface="Calibri"/>
                </a:endParaRPr>
              </a:p>
              <a:p>
                <a:pPr marL="457200" lvl="0" indent="-342900" rtl="0">
                  <a:spcBef>
                    <a:spcPts val="0"/>
                  </a:spcBef>
                  <a:spcAft>
                    <a:spcPts val="0"/>
                  </a:spcAft>
                  <a:buClr>
                    <a:schemeClr val="dk1"/>
                  </a:buClr>
                  <a:buSzPts val="1800"/>
                  <a:buFont typeface="Calibri"/>
                  <a:buAutoNum type="arabicPeriod"/>
                </a:pPr>
                <a:r>
                  <a:rPr lang="pt-BR" dirty="0">
                    <a:solidFill>
                      <a:schemeClr val="dk1"/>
                    </a:solidFill>
                    <a:latin typeface="Calibri" panose="020F0502020204030204" pitchFamily="34" charset="0"/>
                    <a:ea typeface="Calibri"/>
                    <a:cs typeface="Calibri" panose="020F0502020204030204" pitchFamily="34" charset="0"/>
                    <a:sym typeface="Calibri"/>
                  </a:rPr>
                  <a:t>Comparar ambos.</a:t>
                </a:r>
                <a:br>
                  <a:rPr lang="pt-BR" dirty="0">
                    <a:solidFill>
                      <a:schemeClr val="dk1"/>
                    </a:solidFill>
                    <a:latin typeface="Calibri" panose="020F0502020204030204" pitchFamily="34" charset="0"/>
                    <a:ea typeface="Calibri"/>
                    <a:cs typeface="Calibri" panose="020F0502020204030204" pitchFamily="34" charset="0"/>
                    <a:sym typeface="Calibri"/>
                  </a:rPr>
                </a:br>
                <a:endParaRPr lang="pt-BR" dirty="0">
                  <a:solidFill>
                    <a:schemeClr val="dk1"/>
                  </a:solidFill>
                  <a:latin typeface="Calibri" panose="020F0502020204030204" pitchFamily="34" charset="0"/>
                  <a:ea typeface="Calibri"/>
                  <a:cs typeface="Calibri" panose="020F0502020204030204" pitchFamily="34" charset="0"/>
                  <a:sym typeface="Calibri"/>
                </a:endParaRPr>
              </a:p>
              <a:p>
                <a:pPr marL="457200" lvl="0" indent="-342900" rtl="0">
                  <a:spcBef>
                    <a:spcPts val="0"/>
                  </a:spcBef>
                  <a:spcAft>
                    <a:spcPts val="0"/>
                  </a:spcAft>
                  <a:buClr>
                    <a:schemeClr val="dk1"/>
                  </a:buClr>
                  <a:buSzPts val="1800"/>
                  <a:buFont typeface="Calibri"/>
                  <a:buAutoNum type="arabicPeriod"/>
                </a:pPr>
                <a:r>
                  <a:rPr lang="pt-BR" dirty="0">
                    <a:solidFill>
                      <a:schemeClr val="dk1"/>
                    </a:solidFill>
                    <a:latin typeface="Calibri" panose="020F0502020204030204" pitchFamily="34" charset="0"/>
                    <a:ea typeface="Calibri"/>
                    <a:cs typeface="Calibri" panose="020F0502020204030204" pitchFamily="34" charset="0"/>
                    <a:sym typeface="Calibri"/>
                  </a:rPr>
                  <a:t>“Decidir”.</a:t>
                </a:r>
                <a:endParaRPr dirty="0">
                  <a:solidFill>
                    <a:schemeClr val="dk1"/>
                  </a:solidFill>
                  <a:latin typeface="Calibri" panose="020F0502020204030204" pitchFamily="34" charset="0"/>
                  <a:ea typeface="Calibri"/>
                  <a:cs typeface="Calibri" panose="020F0502020204030204" pitchFamily="34" charset="0"/>
                  <a:sym typeface="Calibri"/>
                </a:endParaRPr>
              </a:p>
            </p:txBody>
          </p:sp>
        </mc:Choice>
        <mc:Fallback xmlns="">
          <p:sp>
            <p:nvSpPr>
              <p:cNvPr id="1419" name="Shape 1419"/>
              <p:cNvSpPr txBox="1">
                <a:spLocks noRot="1" noChangeAspect="1" noMove="1" noResize="1" noEditPoints="1" noAdjustHandles="1" noChangeArrowheads="1" noChangeShapeType="1" noTextEdit="1"/>
              </p:cNvSpPr>
              <p:nvPr/>
            </p:nvSpPr>
            <p:spPr>
              <a:xfrm>
                <a:off x="447793" y="1057300"/>
                <a:ext cx="8054636" cy="3845490"/>
              </a:xfrm>
              <a:prstGeom prst="rect">
                <a:avLst/>
              </a:prstGeom>
              <a:blipFill>
                <a:blip r:embed="rId3"/>
                <a:stretch>
                  <a:fillRect t="-1645" b="-1974"/>
                </a:stretch>
              </a:blipFill>
              <a:ln>
                <a:noFill/>
              </a:ln>
            </p:spPr>
            <p:txBody>
              <a:bodyPr/>
              <a:lstStyle/>
              <a:p>
                <a:r>
                  <a:rPr lang="pt-BR">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423"/>
        <p:cNvGrpSpPr/>
        <p:nvPr/>
      </p:nvGrpSpPr>
      <p:grpSpPr>
        <a:xfrm>
          <a:off x="0" y="0"/>
          <a:ext cx="0" cy="0"/>
          <a:chOff x="0" y="0"/>
          <a:chExt cx="0" cy="0"/>
        </a:xfrm>
      </p:grpSpPr>
      <p:sp>
        <p:nvSpPr>
          <p:cNvPr id="1424" name="Shape 1424"/>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a:t>EXEMPLO: LANÇAMENTO DE MOEDAS</a:t>
            </a:r>
            <a:endParaRPr sz="1400" b="1" i="0" u="none" strike="noStrike" cap="none">
              <a:solidFill>
                <a:schemeClr val="dk1"/>
              </a:solidFill>
              <a:latin typeface="Raleway"/>
              <a:ea typeface="Raleway"/>
              <a:cs typeface="Raleway"/>
              <a:sym typeface="Raleway"/>
            </a:endParaRPr>
          </a:p>
        </p:txBody>
      </p:sp>
      <p:sp>
        <p:nvSpPr>
          <p:cNvPr id="1425" name="Shape 1425"/>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44</a:t>
            </a:fld>
            <a:endParaRPr sz="1200">
              <a:solidFill>
                <a:srgbClr val="888888"/>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26" name="Shape 1426"/>
              <p:cNvSpPr txBox="1"/>
              <p:nvPr/>
            </p:nvSpPr>
            <p:spPr>
              <a:xfrm>
                <a:off x="447792" y="1236798"/>
                <a:ext cx="8239007" cy="2387748"/>
              </a:xfrm>
              <a:prstGeom prst="rect">
                <a:avLst/>
              </a:prstGeom>
              <a:noFill/>
              <a:ln>
                <a:noFill/>
              </a:ln>
            </p:spPr>
            <p:txBody>
              <a:bodyPr spcFirstLastPara="1" wrap="square" lIns="91425" tIns="45700" rIns="91425" bIns="45700" rtlCol="0" anchor="t" anchorCtr="0">
                <a:noAutofit/>
              </a:bodyPr>
              <a:lstStyle/>
              <a:p>
                <a:pPr marL="285750" lvl="0" indent="-330200" rtl="0">
                  <a:spcBef>
                    <a:spcPts val="0"/>
                  </a:spcBef>
                  <a:spcAft>
                    <a:spcPts val="0"/>
                  </a:spcAft>
                  <a:buClr>
                    <a:schemeClr val="accent2"/>
                  </a:buClr>
                  <a:buSzPts val="1800"/>
                  <a:buFont typeface="Raleway"/>
                  <a:buChar char="—"/>
                </a:pPr>
                <a:r>
                  <a:rPr lang="pt-BR" dirty="0">
                    <a:solidFill>
                      <a:schemeClr val="dk1"/>
                    </a:solidFill>
                    <a:latin typeface="Calibri"/>
                    <a:ea typeface="Calibri"/>
                    <a:cs typeface="Calibri"/>
                    <a:sym typeface="Calibri"/>
                  </a:rPr>
                  <a:t>Vamos imaginar que suspeitamos que uma moeda esteja viciada (e um amigo esteja trapaceando). </a:t>
                </a:r>
                <a:br>
                  <a:rPr lang="pt-BR" dirty="0">
                    <a:solidFill>
                      <a:schemeClr val="dk1"/>
                    </a:solidFill>
                    <a:latin typeface="Calibri"/>
                    <a:ea typeface="Calibri"/>
                    <a:cs typeface="Calibri"/>
                    <a:sym typeface="Calibri"/>
                  </a:rPr>
                </a:br>
                <a:endParaRPr lang="pt-BR" dirty="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dirty="0">
                    <a:solidFill>
                      <a:schemeClr val="dk1"/>
                    </a:solidFill>
                    <a:latin typeface="Calibri"/>
                    <a:ea typeface="Calibri"/>
                    <a:cs typeface="Calibri"/>
                    <a:sym typeface="Calibri"/>
                  </a:rPr>
                  <a:t>Queremos fazer um teste com ela... para isso, decidimos fazer 10 lançamentos.</a:t>
                </a:r>
                <a:br>
                  <a:rPr lang="pt-BR" dirty="0">
                    <a:solidFill>
                      <a:schemeClr val="dk1"/>
                    </a:solidFill>
                    <a:latin typeface="Calibri"/>
                    <a:ea typeface="Calibri"/>
                    <a:cs typeface="Calibri"/>
                    <a:sym typeface="Calibri"/>
                  </a:rPr>
                </a:br>
                <a:endParaRPr lang="pt-BR" dirty="0">
                  <a:solidFill>
                    <a:schemeClr val="dk1"/>
                  </a:solidFill>
                  <a:latin typeface="Calibri"/>
                  <a:ea typeface="Calibri"/>
                  <a:cs typeface="Calibri"/>
                  <a:sym typeface="Calibri"/>
                </a:endParaRPr>
              </a:p>
              <a:p>
                <a:pPr marL="285750" lvl="0" indent="-330200" rtl="0">
                  <a:spcBef>
                    <a:spcPts val="0"/>
                  </a:spcBef>
                  <a:spcAft>
                    <a:spcPts val="0"/>
                  </a:spcAft>
                  <a:buClr>
                    <a:schemeClr val="dk1"/>
                  </a:buClr>
                  <a:buSzPts val="1800"/>
                  <a:buFont typeface="Calibri"/>
                  <a:buChar char="—"/>
                </a:pPr>
                <a:r>
                  <a:rPr lang="pt-BR" dirty="0">
                    <a:solidFill>
                      <a:schemeClr val="dk1"/>
                    </a:solidFill>
                    <a:latin typeface="Calibri"/>
                    <a:ea typeface="Calibri"/>
                    <a:cs typeface="Calibri"/>
                    <a:sym typeface="Calibri"/>
                  </a:rPr>
                  <a:t>Uma estratégia é comparar hipóteses.</a:t>
                </a:r>
                <a:br>
                  <a:rPr lang="pt-BR" dirty="0">
                    <a:solidFill>
                      <a:schemeClr val="dk1"/>
                    </a:solidFill>
                    <a:latin typeface="Calibri"/>
                    <a:ea typeface="Calibri"/>
                    <a:cs typeface="Calibri"/>
                    <a:sym typeface="Calibri"/>
                  </a:rPr>
                </a:br>
                <a:endParaRPr lang="pt-BR" dirty="0">
                  <a:solidFill>
                    <a:schemeClr val="dk1"/>
                  </a:solidFill>
                  <a:latin typeface="Calibri"/>
                  <a:ea typeface="Calibri"/>
                  <a:cs typeface="Calibri"/>
                  <a:sym typeface="Calibri"/>
                </a:endParaRPr>
              </a:p>
              <a:p>
                <a:pPr marL="285750" lvl="0" indent="-330200">
                  <a:buClr>
                    <a:schemeClr val="dk1"/>
                  </a:buClr>
                  <a:buSzPts val="1800"/>
                  <a:buFont typeface="Calibri"/>
                  <a:buChar char="—"/>
                </a:pPr>
                <a:r>
                  <a:rPr lang="pt-BR" dirty="0">
                    <a:solidFill>
                      <a:schemeClr val="dk1"/>
                    </a:solidFill>
                    <a:latin typeface="Calibri"/>
                    <a:ea typeface="Calibri"/>
                    <a:cs typeface="Calibri"/>
                    <a:sym typeface="Calibri"/>
                  </a:rPr>
                  <a:t>Poso construir uma </a:t>
                </a:r>
                <a:r>
                  <a:rPr lang="pt-BR" b="1" dirty="0">
                    <a:solidFill>
                      <a:schemeClr val="dk1"/>
                    </a:solidFill>
                    <a:latin typeface="Calibri"/>
                    <a:ea typeface="Calibri"/>
                    <a:cs typeface="Calibri"/>
                    <a:sym typeface="Calibri"/>
                  </a:rPr>
                  <a:t>distribuição amostral</a:t>
                </a:r>
                <a:r>
                  <a:rPr lang="pt-BR" dirty="0">
                    <a:solidFill>
                      <a:schemeClr val="dk1"/>
                    </a:solidFill>
                    <a:latin typeface="Calibri"/>
                    <a:ea typeface="Calibri"/>
                    <a:cs typeface="Calibri"/>
                    <a:sym typeface="Calibri"/>
                  </a:rPr>
                  <a:t> de cada um dos lançamentos da moeda supondo que a moeda esteja equilibrada (essa seria a </a:t>
                </a:r>
                <a14:m>
                  <m:oMath xmlns:m="http://schemas.openxmlformats.org/officeDocument/2006/math">
                    <m:sSub>
                      <m:sSubPr>
                        <m:ctrlPr>
                          <a:rPr lang="en-US" b="0" i="1" smtClean="0">
                            <a:solidFill>
                              <a:schemeClr val="dk1"/>
                            </a:solidFill>
                            <a:latin typeface="Cambria Math" panose="02040503050406030204" pitchFamily="18" charset="0"/>
                            <a:ea typeface="Calibri"/>
                            <a:cs typeface="Calibri"/>
                            <a:sym typeface="Calibri"/>
                          </a:rPr>
                        </m:ctrlPr>
                      </m:sSubPr>
                      <m:e>
                        <m:r>
                          <a:rPr lang="en-US" b="0" i="1" smtClean="0">
                            <a:solidFill>
                              <a:schemeClr val="dk1"/>
                            </a:solidFill>
                            <a:latin typeface="Cambria Math" panose="02040503050406030204" pitchFamily="18" charset="0"/>
                            <a:ea typeface="Calibri"/>
                            <a:cs typeface="Calibri"/>
                            <a:sym typeface="Calibri"/>
                          </a:rPr>
                          <m:t>𝐻</m:t>
                        </m:r>
                      </m:e>
                      <m:sub>
                        <m:r>
                          <a:rPr lang="en-US" b="0" i="1" smtClean="0">
                            <a:solidFill>
                              <a:schemeClr val="dk1"/>
                            </a:solidFill>
                            <a:latin typeface="Cambria Math" panose="02040503050406030204" pitchFamily="18" charset="0"/>
                            <a:ea typeface="Calibri"/>
                            <a:cs typeface="Calibri"/>
                            <a:sym typeface="Calibri"/>
                          </a:rPr>
                          <m:t>0</m:t>
                        </m:r>
                      </m:sub>
                    </m:sSub>
                  </m:oMath>
                </a14:m>
                <a:r>
                  <a:rPr lang="pt-BR" dirty="0">
                    <a:solidFill>
                      <a:schemeClr val="dk1"/>
                    </a:solidFill>
                    <a:latin typeface="Calibri"/>
                    <a:ea typeface="Calibri"/>
                    <a:cs typeface="Calibri"/>
                    <a:sym typeface="Calibri"/>
                  </a:rPr>
                  <a:t>). </a:t>
                </a:r>
                <a:br>
                  <a:rPr lang="pt-BR" dirty="0">
                    <a:solidFill>
                      <a:schemeClr val="dk1"/>
                    </a:solidFill>
                    <a:latin typeface="Calibri"/>
                    <a:ea typeface="Calibri"/>
                    <a:cs typeface="Calibri"/>
                    <a:sym typeface="Calibri"/>
                  </a:rPr>
                </a:br>
                <a:endParaRPr lang="pt-BR" dirty="0">
                  <a:solidFill>
                    <a:schemeClr val="dk1"/>
                  </a:solidFill>
                  <a:latin typeface="Calibri"/>
                  <a:ea typeface="Calibri"/>
                  <a:cs typeface="Calibri"/>
                  <a:sym typeface="Calibri"/>
                </a:endParaRPr>
              </a:p>
              <a:p>
                <a:pPr marL="285750" lvl="0" indent="-330200" rtl="0">
                  <a:spcBef>
                    <a:spcPts val="0"/>
                  </a:spcBef>
                  <a:spcAft>
                    <a:spcPts val="0"/>
                  </a:spcAft>
                  <a:buClr>
                    <a:schemeClr val="dk1"/>
                  </a:buClr>
                  <a:buSzPts val="1800"/>
                  <a:buFont typeface="Calibri"/>
                  <a:buChar char="—"/>
                </a:pPr>
                <a:r>
                  <a:rPr lang="pt-BR" dirty="0">
                    <a:solidFill>
                      <a:schemeClr val="dk1"/>
                    </a:solidFill>
                    <a:latin typeface="Calibri"/>
                    <a:ea typeface="Calibri"/>
                    <a:cs typeface="Calibri"/>
                    <a:sym typeface="Calibri"/>
                  </a:rPr>
                  <a:t>Podemos fazer isso usando a distribuição binomial.</a:t>
                </a:r>
                <a:endParaRPr dirty="0">
                  <a:solidFill>
                    <a:schemeClr val="dk1"/>
                  </a:solidFill>
                  <a:latin typeface="Calibri"/>
                  <a:ea typeface="Calibri"/>
                  <a:cs typeface="Calibri"/>
                  <a:sym typeface="Calibri"/>
                </a:endParaRPr>
              </a:p>
            </p:txBody>
          </p:sp>
        </mc:Choice>
        <mc:Fallback xmlns="">
          <p:sp>
            <p:nvSpPr>
              <p:cNvPr id="1426" name="Shape 1426"/>
              <p:cNvSpPr txBox="1">
                <a:spLocks noRot="1" noChangeAspect="1" noMove="1" noResize="1" noEditPoints="1" noAdjustHandles="1" noChangeArrowheads="1" noChangeShapeType="1" noTextEdit="1"/>
              </p:cNvSpPr>
              <p:nvPr/>
            </p:nvSpPr>
            <p:spPr>
              <a:xfrm>
                <a:off x="447792" y="1236798"/>
                <a:ext cx="8239007" cy="2387748"/>
              </a:xfrm>
              <a:prstGeom prst="rect">
                <a:avLst/>
              </a:prstGeom>
              <a:blipFill>
                <a:blip r:embed="rId3"/>
                <a:stretch>
                  <a:fillRect l="-462" t="-2646"/>
                </a:stretch>
              </a:blipFill>
              <a:ln>
                <a:noFill/>
              </a:ln>
            </p:spPr>
            <p:txBody>
              <a:bodyPr/>
              <a:lstStyle/>
              <a:p>
                <a:r>
                  <a:rPr lang="pt-BR">
                    <a:noFill/>
                  </a:rPr>
                  <a:t> </a:t>
                </a:r>
              </a:p>
            </p:txBody>
          </p:sp>
        </mc:Fallback>
      </mc:AlternateContent>
    </p:spTree>
  </p:cSld>
  <p:clrMapOvr>
    <a:masterClrMapping/>
  </p:clrMapOvr>
  <p:transition spd="slow">
    <p:push dir="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431"/>
        <p:cNvGrpSpPr/>
        <p:nvPr/>
      </p:nvGrpSpPr>
      <p:grpSpPr>
        <a:xfrm>
          <a:off x="0" y="0"/>
          <a:ext cx="0" cy="0"/>
          <a:chOff x="0" y="0"/>
          <a:chExt cx="0" cy="0"/>
        </a:xfrm>
      </p:grpSpPr>
      <p:sp>
        <p:nvSpPr>
          <p:cNvPr id="1432" name="Shape 1432"/>
          <p:cNvSpPr txBox="1">
            <a:spLocks noGrp="1"/>
          </p:cNvSpPr>
          <p:nvPr>
            <p:ph type="title"/>
          </p:nvPr>
        </p:nvSpPr>
        <p:spPr>
          <a:xfrm>
            <a:off x="447793" y="145248"/>
            <a:ext cx="6096000" cy="395700"/>
          </a:xfrm>
          <a:prstGeom prst="rect">
            <a:avLst/>
          </a:prstGeom>
        </p:spPr>
        <p:txBody>
          <a:bodyPr spcFirstLastPara="1" wrap="square" lIns="91425" tIns="91425" rIns="91425" bIns="91425" rtlCol="0" anchor="ctr" anchorCtr="0">
            <a:noAutofit/>
          </a:bodyPr>
          <a:lstStyle/>
          <a:p>
            <a:pPr marL="0" lvl="0" indent="0" rtl="0">
              <a:spcBef>
                <a:spcPts val="0"/>
              </a:spcBef>
              <a:spcAft>
                <a:spcPts val="0"/>
              </a:spcAft>
              <a:buNone/>
            </a:pPr>
            <a:r>
              <a:rPr lang="pt-BR"/>
              <a:t>RECORDANDO A DISTRIBUIÇÃO BINOMIAL...</a:t>
            </a:r>
            <a:endParaRPr/>
          </a:p>
        </p:txBody>
      </p:sp>
      <p:sp>
        <p:nvSpPr>
          <p:cNvPr id="1433" name="Shape 1433"/>
          <p:cNvSpPr txBox="1">
            <a:spLocks noGrp="1"/>
          </p:cNvSpPr>
          <p:nvPr>
            <p:ph type="sldNum" idx="12"/>
          </p:nvPr>
        </p:nvSpPr>
        <p:spPr>
          <a:xfrm>
            <a:off x="6553200" y="5248689"/>
            <a:ext cx="2133600" cy="304200"/>
          </a:xfrm>
          <a:prstGeom prst="rect">
            <a:avLst/>
          </a:prstGeom>
        </p:spPr>
        <p:txBody>
          <a:bodyPr spcFirstLastPara="1" wrap="square" lIns="91425" tIns="45700" rIns="91425" bIns="45700" rtlCol="0" anchor="ctr" anchorCtr="0">
            <a:noAutofit/>
          </a:bodyPr>
          <a:lstStyle/>
          <a:p>
            <a:pPr marL="0" lvl="0" indent="0" rtl="0">
              <a:spcBef>
                <a:spcPts val="0"/>
              </a:spcBef>
              <a:spcAft>
                <a:spcPts val="0"/>
              </a:spcAft>
              <a:buClr>
                <a:srgbClr val="000000"/>
              </a:buClr>
              <a:buFont typeface="Arial"/>
              <a:buNone/>
            </a:pPr>
            <a:fld id="{00000000-1234-1234-1234-123412341234}" type="slidenum">
              <a:rPr lang="en-US"/>
              <a:t>45</a:t>
            </a:fld>
            <a:endParaRPr/>
          </a:p>
        </p:txBody>
      </p:sp>
      <mc:AlternateContent xmlns:mc="http://schemas.openxmlformats.org/markup-compatibility/2006" xmlns:a14="http://schemas.microsoft.com/office/drawing/2010/main">
        <mc:Choice Requires="a14">
          <p:sp>
            <p:nvSpPr>
              <p:cNvPr id="1436" name="Shape 1436"/>
              <p:cNvSpPr txBox="1"/>
              <p:nvPr/>
            </p:nvSpPr>
            <p:spPr>
              <a:xfrm>
                <a:off x="447792" y="1170428"/>
                <a:ext cx="8300671" cy="2839200"/>
              </a:xfrm>
              <a:prstGeom prst="rect">
                <a:avLst/>
              </a:prstGeom>
              <a:noFill/>
              <a:ln>
                <a:noFill/>
              </a:ln>
            </p:spPr>
            <p:txBody>
              <a:bodyPr spcFirstLastPara="1" wrap="square" lIns="91425" tIns="91425" rIns="91425" bIns="91425" rtlCol="0" anchor="t" anchorCtr="0">
                <a:noAutofit/>
              </a:bodyPr>
              <a:lstStyle/>
              <a:p>
                <a:pPr marL="0" lvl="0" indent="0" rtl="0">
                  <a:spcBef>
                    <a:spcPts val="0"/>
                  </a:spcBef>
                  <a:spcAft>
                    <a:spcPts val="0"/>
                  </a:spcAft>
                  <a:buNone/>
                </a:pPr>
                <a:r>
                  <a:rPr lang="pt-BR" dirty="0"/>
                  <a:t>A função probabilidade é dada por:</a:t>
                </a:r>
              </a:p>
              <a:p>
                <a:pPr marL="0" lvl="0" indent="0" rtl="0">
                  <a:spcBef>
                    <a:spcPts val="0"/>
                  </a:spcBef>
                  <a:spcAft>
                    <a:spcPts val="0"/>
                  </a:spcAft>
                  <a:buNone/>
                </a:pPr>
                <a:endParaRPr lang="pt-BR" dirty="0"/>
              </a:p>
              <a:p>
                <a:pPr lvl="0"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𝑓</m:t>
                      </m:r>
                      <m:d>
                        <m:dPr>
                          <m:ctrlPr>
                            <a:rPr lang="ar-AE" i="1" dirty="0" smtClean="0">
                              <a:latin typeface="Cambria Math" panose="02040503050406030204" pitchFamily="18" charset="0"/>
                            </a:rPr>
                          </m:ctrlPr>
                        </m:dPr>
                        <m:e>
                          <m:r>
                            <a:rPr lang="ar-AE" i="1" dirty="0" err="1" smtClean="0">
                              <a:latin typeface="Cambria Math" panose="02040503050406030204" pitchFamily="18" charset="0"/>
                            </a:rPr>
                            <m:t>𝑥</m:t>
                          </m:r>
                        </m:e>
                      </m:d>
                      <m:d>
                        <m:dPr>
                          <m:ctrlPr>
                            <a:rPr lang="en-US" b="0" i="1" dirty="0" smtClean="0">
                              <a:latin typeface="Cambria Math" panose="02040503050406030204" pitchFamily="18" charset="0"/>
                            </a:rPr>
                          </m:ctrlPr>
                        </m:dPr>
                        <m:e>
                          <m:m>
                            <m:mPr>
                              <m:mcs>
                                <m:mc>
                                  <m:mcPr>
                                    <m:count m:val="1"/>
                                    <m:mcJc m:val="center"/>
                                  </m:mcPr>
                                </m:mc>
                              </m:mcs>
                              <m:ctrlPr>
                                <a:rPr lang="ar-AE" i="1" dirty="0">
                                  <a:latin typeface="Cambria Math" panose="02040503050406030204" pitchFamily="18" charset="0"/>
                                </a:rPr>
                              </m:ctrlPr>
                            </m:mPr>
                            <m:mr>
                              <m:e>
                                <m:r>
                                  <m:rPr>
                                    <m:brk m:alnAt="7"/>
                                  </m:rPr>
                                  <a:rPr lang="en-US" i="1" dirty="0">
                                    <a:latin typeface="Cambria Math" panose="02040503050406030204" pitchFamily="18" charset="0"/>
                                  </a:rPr>
                                  <m:t>𝑛</m:t>
                                </m:r>
                              </m:e>
                            </m:mr>
                            <m:mr>
                              <m:e>
                                <m:r>
                                  <a:rPr lang="en-US" i="1" dirty="0">
                                    <a:latin typeface="Cambria Math" panose="02040503050406030204" pitchFamily="18" charset="0"/>
                                  </a:rPr>
                                  <m:t>𝑥</m:t>
                                </m:r>
                              </m:e>
                            </m:mr>
                          </m:m>
                        </m:e>
                      </m:d>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𝑝</m:t>
                          </m:r>
                        </m:e>
                        <m:sup>
                          <m:r>
                            <a:rPr lang="en-US" b="0" i="1" dirty="0" smtClean="0">
                              <a:latin typeface="Cambria Math" panose="02040503050406030204" pitchFamily="18" charset="0"/>
                            </a:rPr>
                            <m:t>𝑥</m:t>
                          </m:r>
                        </m:sup>
                      </m:sSup>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r>
                                <a:rPr lang="en-US" b="0" i="1" dirty="0" smtClean="0">
                                  <a:latin typeface="Cambria Math" panose="02040503050406030204" pitchFamily="18" charset="0"/>
                                </a:rPr>
                                <m:t>𝑝</m:t>
                              </m:r>
                            </m:e>
                          </m:d>
                        </m:e>
                        <m:sup>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𝑥</m:t>
                          </m:r>
                        </m:sup>
                      </m:sSup>
                      <m:r>
                        <a:rPr lang="en-US" b="0" i="1" dirty="0" smtClean="0">
                          <a:latin typeface="Cambria Math" panose="02040503050406030204" pitchFamily="18" charset="0"/>
                        </a:rPr>
                        <m:t>;0≤</m:t>
                      </m:r>
                      <m:r>
                        <a:rPr lang="en-US" b="0" i="1" dirty="0" smtClean="0">
                          <a:latin typeface="Cambria Math" panose="02040503050406030204" pitchFamily="18" charset="0"/>
                        </a:rPr>
                        <m:t>𝑝</m:t>
                      </m:r>
                      <m:r>
                        <a:rPr lang="en-US" b="0" i="1" dirty="0" smtClean="0">
                          <a:latin typeface="Cambria Math" panose="02040503050406030204" pitchFamily="18" charset="0"/>
                        </a:rPr>
                        <m:t>≤1</m:t>
                      </m:r>
                    </m:oMath>
                  </m:oMathPara>
                </a14:m>
                <a:br>
                  <a:rPr lang="en-US" b="0" dirty="0"/>
                </a:br>
                <a:br>
                  <a:rPr lang="en-US" b="0" dirty="0"/>
                </a:b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𝑛</m:t>
                                </m:r>
                              </m:e>
                            </m:mr>
                            <m:mr>
                              <m:e>
                                <m:r>
                                  <a:rPr lang="en-US" b="0" i="1" smtClean="0">
                                    <a:latin typeface="Cambria Math" panose="02040503050406030204" pitchFamily="18" charset="0"/>
                                  </a:rPr>
                                  <m:t>𝑥</m:t>
                                </m:r>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𝑥</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den>
                      </m:f>
                    </m:oMath>
                  </m:oMathPara>
                </a14:m>
                <a:endParaRPr lang="ar-AE" dirty="0"/>
              </a:p>
              <a:p>
                <a:pPr marL="0" lvl="0" indent="0" rtl="0">
                  <a:spcBef>
                    <a:spcPts val="0"/>
                  </a:spcBef>
                  <a:spcAft>
                    <a:spcPts val="0"/>
                  </a:spcAft>
                  <a:buNone/>
                </a:pPr>
                <a:endParaRPr lang="ar-AE" dirty="0"/>
              </a:p>
              <a:p>
                <a:pPr marL="0" lvl="0" indent="0" rtl="0">
                  <a:spcBef>
                    <a:spcPts val="0"/>
                  </a:spcBef>
                  <a:spcAft>
                    <a:spcPts val="0"/>
                  </a:spcAft>
                  <a:buNone/>
                </a:pPr>
                <a:endParaRPr lang="ar-AE" dirty="0"/>
              </a:p>
              <a:p>
                <a:pPr marL="285750" lvl="0" indent="-285750" rtl="0">
                  <a:spcBef>
                    <a:spcPts val="0"/>
                  </a:spcBef>
                  <a:spcAft>
                    <a:spcPts val="0"/>
                  </a:spcAft>
                  <a:buFont typeface="Arial" panose="020B0604020202020204" pitchFamily="34" charset="0"/>
                  <a:buChar char="•"/>
                </a:pPr>
                <a:r>
                  <a:rPr lang="pt-BR" dirty="0"/>
                  <a:t>Para 0 caras = 1 só possibilidade. </a:t>
                </a:r>
                <a:br>
                  <a:rPr lang="pt-BR" dirty="0"/>
                </a:br>
                <a:endParaRPr lang="pt-BR" dirty="0"/>
              </a:p>
              <a:p>
                <a:pPr marL="285750" lvl="0" indent="-285750" rtl="0">
                  <a:spcBef>
                    <a:spcPts val="0"/>
                  </a:spcBef>
                  <a:spcAft>
                    <a:spcPts val="0"/>
                  </a:spcAft>
                  <a:buFont typeface="Arial" panose="020B0604020202020204" pitchFamily="34" charset="0"/>
                  <a:buChar char="•"/>
                </a:pPr>
                <a:r>
                  <a:rPr lang="pt-BR" dirty="0"/>
                  <a:t>Para 1 cara = </a:t>
                </a:r>
                <a14:m>
                  <m:oMath xmlns:m="http://schemas.openxmlformats.org/officeDocument/2006/math">
                    <m:f>
                      <m:fPr>
                        <m:ctrlPr>
                          <a:rPr lang="pt-BR" i="1" dirty="0" smtClean="0">
                            <a:latin typeface="Cambria Math" panose="02040503050406030204" pitchFamily="18" charset="0"/>
                          </a:rPr>
                        </m:ctrlPr>
                      </m:fPr>
                      <m:num>
                        <m:r>
                          <a:rPr lang="pt-BR" i="1" dirty="0" smtClean="0">
                            <a:latin typeface="Cambria Math" panose="02040503050406030204" pitchFamily="18" charset="0"/>
                          </a:rPr>
                          <m:t>10!</m:t>
                        </m:r>
                      </m:num>
                      <m:den>
                        <m:r>
                          <a:rPr lang="pt-BR" i="1" dirty="0" smtClean="0">
                            <a:latin typeface="Cambria Math" panose="02040503050406030204" pitchFamily="18" charset="0"/>
                          </a:rPr>
                          <m:t>1!</m:t>
                        </m:r>
                      </m:den>
                    </m:f>
                    <m:sSup>
                      <m:sSupPr>
                        <m:ctrlPr>
                          <a:rPr lang="pt-BR" i="1" dirty="0" smtClean="0">
                            <a:latin typeface="Cambria Math" panose="02040503050406030204" pitchFamily="18" charset="0"/>
                          </a:rPr>
                        </m:ctrlPr>
                      </m:sSupPr>
                      <m:e>
                        <m:r>
                          <a:rPr lang="en-US" b="0" i="1" dirty="0" smtClean="0">
                            <a:latin typeface="Cambria Math" panose="02040503050406030204" pitchFamily="18" charset="0"/>
                          </a:rPr>
                          <m:t>(</m:t>
                        </m:r>
                        <m:r>
                          <a:rPr lang="pt-BR" i="1" dirty="0" smtClean="0">
                            <a:latin typeface="Cambria Math" panose="02040503050406030204" pitchFamily="18" charset="0"/>
                          </a:rPr>
                          <m:t>0,5</m:t>
                        </m:r>
                      </m:e>
                      <m:sup>
                        <m:r>
                          <a:rPr lang="en-US" b="0" i="1" dirty="0" smtClean="0">
                            <a:latin typeface="Cambria Math" panose="02040503050406030204" pitchFamily="18" charset="0"/>
                          </a:rPr>
                          <m:t>1</m:t>
                        </m:r>
                      </m:sup>
                    </m:sSup>
                    <m:r>
                      <a:rPr lang="pt-BR" i="1" dirty="0" smtClean="0">
                        <a:latin typeface="Cambria Math" panose="02040503050406030204" pitchFamily="18" charset="0"/>
                      </a:rPr>
                      <m:t> </m:t>
                    </m:r>
                    <m:r>
                      <a:rPr lang="en-US" b="0" i="1" dirty="0" smtClean="0">
                        <a:latin typeface="Cambria Math" panose="02040503050406030204" pitchFamily="18" charset="0"/>
                      </a:rPr>
                      <m:t>)(</m:t>
                    </m:r>
                    <m:sSup>
                      <m:sSupPr>
                        <m:ctrlPr>
                          <a:rPr lang="pt-BR" i="1" dirty="0" smtClean="0">
                            <a:latin typeface="Cambria Math" panose="02040503050406030204" pitchFamily="18" charset="0"/>
                          </a:rPr>
                        </m:ctrlPr>
                      </m:sSupPr>
                      <m:e>
                        <m:r>
                          <a:rPr lang="pt-BR" i="1" dirty="0" smtClean="0">
                            <a:latin typeface="Cambria Math" panose="02040503050406030204" pitchFamily="18" charset="0"/>
                          </a:rPr>
                          <m:t>0,5</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oMath>
                </a14:m>
                <a:r>
                  <a:rPr lang="en-US" dirty="0"/>
                  <a:t>.</a:t>
                </a:r>
                <a:endParaRPr dirty="0"/>
              </a:p>
            </p:txBody>
          </p:sp>
        </mc:Choice>
        <mc:Fallback xmlns="">
          <p:sp>
            <p:nvSpPr>
              <p:cNvPr id="1436" name="Shape 1436"/>
              <p:cNvSpPr txBox="1">
                <a:spLocks noRot="1" noChangeAspect="1" noMove="1" noResize="1" noEditPoints="1" noAdjustHandles="1" noChangeArrowheads="1" noChangeShapeType="1" noTextEdit="1"/>
              </p:cNvSpPr>
              <p:nvPr/>
            </p:nvSpPr>
            <p:spPr>
              <a:xfrm>
                <a:off x="447792" y="1170428"/>
                <a:ext cx="8300671" cy="2839200"/>
              </a:xfrm>
              <a:prstGeom prst="rect">
                <a:avLst/>
              </a:prstGeom>
              <a:blipFill>
                <a:blip r:embed="rId3"/>
                <a:stretch>
                  <a:fillRect l="-153"/>
                </a:stretch>
              </a:blipFill>
              <a:ln>
                <a:noFill/>
              </a:ln>
            </p:spPr>
            <p:txBody>
              <a:bodyPr/>
              <a:lstStyle/>
              <a:p>
                <a:r>
                  <a:rPr lang="pt-BR">
                    <a:noFill/>
                  </a:rPr>
                  <a:t> </a:t>
                </a:r>
              </a:p>
            </p:txBody>
          </p:sp>
        </mc:Fallback>
      </mc:AlternateContent>
    </p:spTree>
  </p:cSld>
  <p:clrMapOvr>
    <a:masterClrMapping/>
  </p:clrMapOvr>
  <p:transition spd="slow">
    <p:push dir="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Shape 1441"/>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lvl="0" indent="0" rtl="0">
              <a:spcBef>
                <a:spcPts val="0"/>
              </a:spcBef>
              <a:spcAft>
                <a:spcPts val="0"/>
              </a:spcAft>
              <a:buClr>
                <a:schemeClr val="dk1"/>
              </a:buClr>
              <a:buFont typeface="Raleway"/>
              <a:buNone/>
            </a:pPr>
            <a:r>
              <a:rPr lang="pt-BR" sz="1600" dirty="0">
                <a:latin typeface="Calibri" panose="020F0502020204030204" pitchFamily="34" charset="0"/>
                <a:cs typeface="Calibri" panose="020F0502020204030204" pitchFamily="34" charset="0"/>
              </a:rPr>
              <a:t>EXEMPLO: LANÇAMENTO DE MOEDAS</a:t>
            </a:r>
            <a:endParaRPr sz="1600" b="1" i="0" u="none" strike="noStrike" cap="none" dirty="0">
              <a:solidFill>
                <a:schemeClr val="dk1"/>
              </a:solidFill>
              <a:latin typeface="Calibri" panose="020F0502020204030204" pitchFamily="34" charset="0"/>
              <a:cs typeface="Calibri" panose="020F0502020204030204" pitchFamily="34" charset="0"/>
              <a:sym typeface="Raleway"/>
            </a:endParaRPr>
          </a:p>
        </p:txBody>
      </p:sp>
      <p:sp>
        <p:nvSpPr>
          <p:cNvPr id="1442" name="Shape 144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46</a:t>
            </a:fld>
            <a:endParaRPr sz="1200">
              <a:solidFill>
                <a:srgbClr val="888888"/>
              </a:solidFill>
              <a:latin typeface="Calibri"/>
              <a:ea typeface="Calibri"/>
              <a:cs typeface="Calibri"/>
              <a:sym typeface="Calibri"/>
            </a:endParaRPr>
          </a:p>
        </p:txBody>
      </p:sp>
      <p:sp>
        <p:nvSpPr>
          <p:cNvPr id="1443" name="Shape 1443"/>
          <p:cNvSpPr txBox="1"/>
          <p:nvPr/>
        </p:nvSpPr>
        <p:spPr>
          <a:xfrm>
            <a:off x="576125" y="1242159"/>
            <a:ext cx="4304400" cy="3347333"/>
          </a:xfrm>
          <a:prstGeom prst="rect">
            <a:avLst/>
          </a:prstGeom>
          <a:noFill/>
          <a:ln>
            <a:noFill/>
          </a:ln>
        </p:spPr>
        <p:txBody>
          <a:bodyPr spcFirstLastPara="1" wrap="square" lIns="91425" tIns="45700" rIns="91425" bIns="45700" rtlCol="0" anchor="t" anchorCtr="0">
            <a:noAutofit/>
          </a:bodyPr>
          <a:lstStyle/>
          <a:p>
            <a:pPr marL="285750" lvl="0" indent="-330200" rtl="0">
              <a:spcBef>
                <a:spcPts val="0"/>
              </a:spcBef>
              <a:spcAft>
                <a:spcPts val="0"/>
              </a:spcAft>
              <a:buClr>
                <a:schemeClr val="accent2"/>
              </a:buClr>
              <a:buSzPts val="1800"/>
              <a:buFont typeface="Raleway"/>
              <a:buChar char="—"/>
            </a:pPr>
            <a:r>
              <a:rPr lang="pt-BR" dirty="0">
                <a:solidFill>
                  <a:schemeClr val="dk1"/>
                </a:solidFill>
                <a:latin typeface="Calibri"/>
                <a:ea typeface="Calibri"/>
                <a:cs typeface="Calibri"/>
                <a:sym typeface="Calibri"/>
              </a:rPr>
              <a:t>É possível calcular as probabilidades de obter 0, 1, 2,..., 10 caras em 10 lançamentos de moedas.</a:t>
            </a:r>
            <a:br>
              <a:rPr lang="pt-BR" dirty="0">
                <a:solidFill>
                  <a:schemeClr val="dk1"/>
                </a:solidFill>
                <a:latin typeface="Calibri"/>
                <a:ea typeface="Calibri"/>
                <a:cs typeface="Calibri"/>
                <a:sym typeface="Calibri"/>
              </a:rPr>
            </a:br>
            <a:endParaRPr dirty="0">
              <a:solidFill>
                <a:schemeClr val="dk1"/>
              </a:solidFill>
              <a:latin typeface="Calibri"/>
              <a:ea typeface="Calibri"/>
              <a:cs typeface="Calibri"/>
              <a:sym typeface="Calibri"/>
            </a:endParaRPr>
          </a:p>
          <a:p>
            <a:pPr marL="285750" lvl="0" indent="-330200" rtl="0">
              <a:spcBef>
                <a:spcPts val="0"/>
              </a:spcBef>
              <a:spcAft>
                <a:spcPts val="0"/>
              </a:spcAft>
              <a:buClr>
                <a:schemeClr val="dk1"/>
              </a:buClr>
              <a:buSzPts val="1800"/>
              <a:buFont typeface="Calibri"/>
              <a:buChar char="—"/>
            </a:pPr>
            <a:r>
              <a:rPr lang="pt-BR" dirty="0">
                <a:solidFill>
                  <a:schemeClr val="dk1"/>
                </a:solidFill>
                <a:latin typeface="Calibri"/>
                <a:ea typeface="Calibri"/>
                <a:cs typeface="Calibri"/>
                <a:sym typeface="Calibri"/>
              </a:rPr>
              <a:t>A forma é através de uma </a:t>
            </a:r>
            <a:r>
              <a:rPr lang="pt-BR" u="sng" dirty="0">
                <a:solidFill>
                  <a:schemeClr val="hlink"/>
                </a:solidFill>
                <a:latin typeface="Calibri"/>
                <a:ea typeface="Calibri"/>
                <a:cs typeface="Calibri"/>
                <a:sym typeface="Calibri"/>
                <a:hlinkClick r:id="rId3"/>
              </a:rPr>
              <a:t>distribuição binomial</a:t>
            </a:r>
            <a:r>
              <a:rPr lang="pt-BR" dirty="0">
                <a:solidFill>
                  <a:schemeClr val="dk1"/>
                </a:solidFill>
                <a:latin typeface="Calibri"/>
                <a:ea typeface="Calibri"/>
                <a:cs typeface="Calibri"/>
                <a:sym typeface="Calibri"/>
              </a:rPr>
              <a:t> que permite calcular as probabilidades de obter </a:t>
            </a:r>
            <a:r>
              <a:rPr lang="pt-BR" dirty="0" err="1">
                <a:solidFill>
                  <a:schemeClr val="dk1"/>
                </a:solidFill>
                <a:latin typeface="Calibri"/>
                <a:ea typeface="Calibri"/>
                <a:cs typeface="Calibri"/>
                <a:sym typeface="Calibri"/>
              </a:rPr>
              <a:t>x</a:t>
            </a:r>
            <a:r>
              <a:rPr lang="pt-BR" dirty="0">
                <a:solidFill>
                  <a:schemeClr val="dk1"/>
                </a:solidFill>
                <a:latin typeface="Calibri"/>
                <a:ea typeface="Calibri"/>
                <a:cs typeface="Calibri"/>
                <a:sym typeface="Calibri"/>
              </a:rPr>
              <a:t> sucessos em </a:t>
            </a:r>
            <a:r>
              <a:rPr lang="pt-BR" dirty="0" err="1">
                <a:solidFill>
                  <a:schemeClr val="dk1"/>
                </a:solidFill>
                <a:latin typeface="Calibri"/>
                <a:ea typeface="Calibri"/>
                <a:cs typeface="Calibri"/>
                <a:sym typeface="Calibri"/>
              </a:rPr>
              <a:t>n</a:t>
            </a:r>
            <a:r>
              <a:rPr lang="pt-BR" dirty="0">
                <a:solidFill>
                  <a:schemeClr val="dk1"/>
                </a:solidFill>
                <a:latin typeface="Calibri"/>
                <a:ea typeface="Calibri"/>
                <a:cs typeface="Calibri"/>
                <a:sym typeface="Calibri"/>
              </a:rPr>
              <a:t> repetições de uma experiência - neste caso, qual seria a experiência, qual seria o sucesso e quantas repetições haveria?</a:t>
            </a:r>
            <a:br>
              <a:rPr lang="pt-BR" dirty="0">
                <a:solidFill>
                  <a:schemeClr val="dk1"/>
                </a:solidFill>
                <a:latin typeface="Calibri"/>
                <a:ea typeface="Calibri"/>
                <a:cs typeface="Calibri"/>
                <a:sym typeface="Calibri"/>
              </a:rPr>
            </a:br>
            <a:endParaRPr dirty="0">
              <a:solidFill>
                <a:schemeClr val="dk1"/>
              </a:solidFill>
              <a:latin typeface="Calibri"/>
              <a:ea typeface="Calibri"/>
              <a:cs typeface="Calibri"/>
              <a:sym typeface="Calibri"/>
            </a:endParaRPr>
          </a:p>
          <a:p>
            <a:pPr marL="285750" lvl="0" indent="-330200" rtl="0">
              <a:spcBef>
                <a:spcPts val="0"/>
              </a:spcBef>
              <a:spcAft>
                <a:spcPts val="0"/>
              </a:spcAft>
              <a:buClr>
                <a:schemeClr val="dk1"/>
              </a:buClr>
              <a:buSzPts val="1800"/>
              <a:buFont typeface="Calibri"/>
              <a:buChar char="—"/>
            </a:pPr>
            <a:r>
              <a:rPr lang="pt-BR" dirty="0">
                <a:solidFill>
                  <a:schemeClr val="dk1"/>
                </a:solidFill>
                <a:latin typeface="Calibri"/>
                <a:ea typeface="Calibri"/>
                <a:cs typeface="Calibri"/>
                <a:sym typeface="Calibri"/>
              </a:rPr>
              <a:t>Qual evento é mais provável (</a:t>
            </a:r>
            <a:r>
              <a:rPr lang="pt-BR" b="1" dirty="0">
                <a:solidFill>
                  <a:schemeClr val="dk1"/>
                </a:solidFill>
                <a:latin typeface="Calibri"/>
                <a:ea typeface="Calibri"/>
                <a:cs typeface="Calibri"/>
                <a:sym typeface="Calibri"/>
              </a:rPr>
              <a:t>se a moeda não estiver viciada</a:t>
            </a:r>
            <a:r>
              <a:rPr lang="pt-BR" dirty="0">
                <a:solidFill>
                  <a:schemeClr val="dk1"/>
                </a:solidFill>
                <a:latin typeface="Calibri"/>
                <a:ea typeface="Calibri"/>
                <a:cs typeface="Calibri"/>
                <a:sym typeface="Calibri"/>
              </a:rPr>
              <a:t>)?</a:t>
            </a:r>
            <a:br>
              <a:rPr lang="pt-BR" dirty="0">
                <a:solidFill>
                  <a:schemeClr val="dk1"/>
                </a:solidFill>
                <a:latin typeface="Calibri"/>
                <a:ea typeface="Calibri"/>
                <a:cs typeface="Calibri"/>
                <a:sym typeface="Calibri"/>
              </a:rPr>
            </a:br>
            <a:endParaRPr dirty="0">
              <a:solidFill>
                <a:schemeClr val="dk1"/>
              </a:solidFill>
              <a:latin typeface="Calibri"/>
              <a:ea typeface="Calibri"/>
              <a:cs typeface="Calibri"/>
              <a:sym typeface="Calibri"/>
            </a:endParaRPr>
          </a:p>
          <a:p>
            <a:pPr marL="285750" lvl="0" indent="-330200" rtl="0">
              <a:spcBef>
                <a:spcPts val="0"/>
              </a:spcBef>
              <a:spcAft>
                <a:spcPts val="0"/>
              </a:spcAft>
              <a:buClr>
                <a:schemeClr val="dk1"/>
              </a:buClr>
              <a:buSzPts val="1800"/>
              <a:buFont typeface="Calibri"/>
              <a:buChar char="—"/>
            </a:pPr>
            <a:r>
              <a:rPr lang="pt-BR" dirty="0">
                <a:solidFill>
                  <a:schemeClr val="dk1"/>
                </a:solidFill>
                <a:latin typeface="Calibri"/>
                <a:ea typeface="Calibri"/>
                <a:cs typeface="Calibri"/>
                <a:sym typeface="Calibri"/>
              </a:rPr>
              <a:t>Quando rejeitaríamos a hipótese de a moeda </a:t>
            </a:r>
            <a:r>
              <a:rPr lang="pt-BR" b="1" dirty="0">
                <a:solidFill>
                  <a:schemeClr val="dk1"/>
                </a:solidFill>
                <a:latin typeface="Calibri"/>
                <a:ea typeface="Calibri"/>
                <a:cs typeface="Calibri"/>
                <a:sym typeface="Calibri"/>
              </a:rPr>
              <a:t>NÃO estar viciada</a:t>
            </a:r>
            <a:r>
              <a:rPr lang="pt-BR" dirty="0">
                <a:solidFill>
                  <a:schemeClr val="dk1"/>
                </a:solidFill>
                <a:latin typeface="Calibri"/>
                <a:ea typeface="Calibri"/>
                <a:cs typeface="Calibri"/>
                <a:sym typeface="Calibri"/>
              </a:rPr>
              <a:t>?</a:t>
            </a:r>
            <a:endParaRPr dirty="0">
              <a:solidFill>
                <a:schemeClr val="dk1"/>
              </a:solidFill>
              <a:latin typeface="Calibri"/>
              <a:ea typeface="Calibri"/>
              <a:cs typeface="Calibri"/>
              <a:sym typeface="Calibri"/>
            </a:endParaRPr>
          </a:p>
        </p:txBody>
      </p:sp>
      <p:graphicFrame>
        <p:nvGraphicFramePr>
          <p:cNvPr id="1444" name="Shape 1444"/>
          <p:cNvGraphicFramePr/>
          <p:nvPr/>
        </p:nvGraphicFramePr>
        <p:xfrm>
          <a:off x="5310425" y="777595"/>
          <a:ext cx="2784900" cy="4754520"/>
        </p:xfrm>
        <a:graphic>
          <a:graphicData uri="http://schemas.openxmlformats.org/drawingml/2006/table">
            <a:tbl>
              <a:tblPr>
                <a:noFill/>
                <a:tableStyleId>{5A15D3A0-41ED-4F7C-8C42-479E692AE550}</a:tableStyleId>
              </a:tblPr>
              <a:tblGrid>
                <a:gridCol w="589725">
                  <a:extLst>
                    <a:ext uri="{9D8B030D-6E8A-4147-A177-3AD203B41FA5}">
                      <a16:colId xmlns:a16="http://schemas.microsoft.com/office/drawing/2014/main" val="20000"/>
                    </a:ext>
                  </a:extLst>
                </a:gridCol>
                <a:gridCol w="1212250">
                  <a:extLst>
                    <a:ext uri="{9D8B030D-6E8A-4147-A177-3AD203B41FA5}">
                      <a16:colId xmlns:a16="http://schemas.microsoft.com/office/drawing/2014/main" val="20001"/>
                    </a:ext>
                  </a:extLst>
                </a:gridCol>
                <a:gridCol w="982925">
                  <a:extLst>
                    <a:ext uri="{9D8B030D-6E8A-4147-A177-3AD203B41FA5}">
                      <a16:colId xmlns:a16="http://schemas.microsoft.com/office/drawing/2014/main" val="20002"/>
                    </a:ext>
                  </a:extLst>
                </a:gridCol>
              </a:tblGrid>
              <a:tr h="349300">
                <a:tc>
                  <a:txBody>
                    <a:bodyPr/>
                    <a:lstStyle/>
                    <a:p>
                      <a:pPr marL="0" lvl="0" indent="0" rtl="0">
                        <a:spcBef>
                          <a:spcPts val="0"/>
                        </a:spcBef>
                        <a:spcAft>
                          <a:spcPts val="0"/>
                        </a:spcAft>
                        <a:buNone/>
                      </a:pPr>
                      <a:r>
                        <a:rPr lang="pt-BR" b="1"/>
                        <a:t>#</a:t>
                      </a:r>
                      <a:endParaRPr b="1" dirty="0"/>
                    </a:p>
                  </a:txBody>
                  <a:tcPr marL="91425" marR="91425" marT="91425" marB="91425"/>
                </a:tc>
                <a:tc>
                  <a:txBody>
                    <a:bodyPr/>
                    <a:lstStyle/>
                    <a:p>
                      <a:pPr marL="0" lvl="0" indent="0" rtl="0">
                        <a:spcBef>
                          <a:spcPts val="0"/>
                        </a:spcBef>
                        <a:spcAft>
                          <a:spcPts val="0"/>
                        </a:spcAft>
                        <a:buNone/>
                      </a:pPr>
                      <a:r>
                        <a:rPr lang="pt-BR" b="1"/>
                        <a:t>Fav / Pos</a:t>
                      </a:r>
                      <a:endParaRPr b="1" dirty="0"/>
                    </a:p>
                  </a:txBody>
                  <a:tcPr marL="91425" marR="91425" marT="91425" marB="91425"/>
                </a:tc>
                <a:tc>
                  <a:txBody>
                    <a:bodyPr/>
                    <a:lstStyle/>
                    <a:p>
                      <a:pPr marL="0" lvl="0" indent="0" rtl="0">
                        <a:spcBef>
                          <a:spcPts val="0"/>
                        </a:spcBef>
                        <a:spcAft>
                          <a:spcPts val="0"/>
                        </a:spcAft>
                        <a:buNone/>
                      </a:pPr>
                      <a:r>
                        <a:rPr lang="pt-BR" b="1"/>
                        <a:t>Prob</a:t>
                      </a:r>
                      <a:endParaRPr b="1"/>
                    </a:p>
                  </a:txBody>
                  <a:tcPr marL="91425" marR="91425" marT="91425" marB="91425"/>
                </a:tc>
                <a:extLst>
                  <a:ext uri="{0D108BD9-81ED-4DB2-BD59-A6C34878D82A}">
                    <a16:rowId xmlns:a16="http://schemas.microsoft.com/office/drawing/2014/main" val="10000"/>
                  </a:ext>
                </a:extLst>
              </a:tr>
              <a:tr h="349300">
                <a:tc>
                  <a:txBody>
                    <a:bodyPr/>
                    <a:lstStyle/>
                    <a:p>
                      <a:pPr marL="0" lvl="0" indent="0" rtl="0">
                        <a:spcBef>
                          <a:spcPts val="0"/>
                        </a:spcBef>
                        <a:spcAft>
                          <a:spcPts val="0"/>
                        </a:spcAft>
                        <a:buNone/>
                      </a:pPr>
                      <a:r>
                        <a:rPr lang="pt-BR"/>
                        <a:t>0</a:t>
                      </a:r>
                      <a:endParaRPr/>
                    </a:p>
                  </a:txBody>
                  <a:tcPr marL="91425" marR="91425" marT="91425" marB="91425"/>
                </a:tc>
                <a:tc>
                  <a:txBody>
                    <a:bodyPr/>
                    <a:lstStyle/>
                    <a:p>
                      <a:pPr marL="0" lvl="0" indent="0" rtl="0">
                        <a:spcBef>
                          <a:spcPts val="0"/>
                        </a:spcBef>
                        <a:spcAft>
                          <a:spcPts val="0"/>
                        </a:spcAft>
                        <a:buNone/>
                      </a:pPr>
                      <a:r>
                        <a:rPr lang="pt-BR"/>
                        <a:t>1 / 1024</a:t>
                      </a:r>
                      <a:endParaRPr dirty="0"/>
                    </a:p>
                  </a:txBody>
                  <a:tcPr marL="91425" marR="91425" marT="91425" marB="91425"/>
                </a:tc>
                <a:tc>
                  <a:txBody>
                    <a:bodyPr/>
                    <a:lstStyle/>
                    <a:p>
                      <a:pPr marL="0" lvl="0" indent="0" rtl="0">
                        <a:spcBef>
                          <a:spcPts val="0"/>
                        </a:spcBef>
                        <a:spcAft>
                          <a:spcPts val="0"/>
                        </a:spcAft>
                        <a:buNone/>
                      </a:pPr>
                      <a:r>
                        <a:rPr lang="pt-BR"/>
                        <a:t>0,001</a:t>
                      </a:r>
                      <a:endParaRPr/>
                    </a:p>
                  </a:txBody>
                  <a:tcPr marL="91425" marR="91425" marT="91425" marB="91425"/>
                </a:tc>
                <a:extLst>
                  <a:ext uri="{0D108BD9-81ED-4DB2-BD59-A6C34878D82A}">
                    <a16:rowId xmlns:a16="http://schemas.microsoft.com/office/drawing/2014/main" val="10001"/>
                  </a:ext>
                </a:extLst>
              </a:tr>
              <a:tr h="349300">
                <a:tc>
                  <a:txBody>
                    <a:bodyPr/>
                    <a:lstStyle/>
                    <a:p>
                      <a:pPr marL="0" lvl="0" indent="0" rtl="0">
                        <a:spcBef>
                          <a:spcPts val="0"/>
                        </a:spcBef>
                        <a:spcAft>
                          <a:spcPts val="0"/>
                        </a:spcAft>
                        <a:buNone/>
                      </a:pPr>
                      <a:r>
                        <a:rPr lang="pt-BR"/>
                        <a:t>1</a:t>
                      </a:r>
                      <a:endParaRPr/>
                    </a:p>
                  </a:txBody>
                  <a:tcPr marL="91425" marR="91425" marT="91425" marB="91425"/>
                </a:tc>
                <a:tc>
                  <a:txBody>
                    <a:bodyPr/>
                    <a:lstStyle/>
                    <a:p>
                      <a:pPr marL="0" lvl="0" indent="0" rtl="0">
                        <a:spcBef>
                          <a:spcPts val="0"/>
                        </a:spcBef>
                        <a:spcAft>
                          <a:spcPts val="0"/>
                        </a:spcAft>
                        <a:buNone/>
                      </a:pPr>
                      <a:r>
                        <a:rPr lang="pt-BR"/>
                        <a:t>10 / 1024</a:t>
                      </a:r>
                      <a:endParaRPr/>
                    </a:p>
                  </a:txBody>
                  <a:tcPr marL="91425" marR="91425" marT="91425" marB="91425"/>
                </a:tc>
                <a:tc>
                  <a:txBody>
                    <a:bodyPr/>
                    <a:lstStyle/>
                    <a:p>
                      <a:pPr marL="0" lvl="0" indent="0" rtl="0">
                        <a:spcBef>
                          <a:spcPts val="0"/>
                        </a:spcBef>
                        <a:spcAft>
                          <a:spcPts val="0"/>
                        </a:spcAft>
                        <a:buNone/>
                      </a:pPr>
                      <a:r>
                        <a:rPr lang="pt-BR"/>
                        <a:t>0,010</a:t>
                      </a:r>
                      <a:endParaRPr/>
                    </a:p>
                  </a:txBody>
                  <a:tcPr marL="91425" marR="91425" marT="91425" marB="91425"/>
                </a:tc>
                <a:extLst>
                  <a:ext uri="{0D108BD9-81ED-4DB2-BD59-A6C34878D82A}">
                    <a16:rowId xmlns:a16="http://schemas.microsoft.com/office/drawing/2014/main" val="10002"/>
                  </a:ext>
                </a:extLst>
              </a:tr>
              <a:tr h="349300">
                <a:tc>
                  <a:txBody>
                    <a:bodyPr/>
                    <a:lstStyle/>
                    <a:p>
                      <a:pPr marL="0" lvl="0" indent="0" rtl="0">
                        <a:spcBef>
                          <a:spcPts val="0"/>
                        </a:spcBef>
                        <a:spcAft>
                          <a:spcPts val="0"/>
                        </a:spcAft>
                        <a:buNone/>
                      </a:pPr>
                      <a:r>
                        <a:rPr lang="pt-BR"/>
                        <a:t>2</a:t>
                      </a:r>
                      <a:endParaRPr/>
                    </a:p>
                  </a:txBody>
                  <a:tcPr marL="91425" marR="91425" marT="91425" marB="91425"/>
                </a:tc>
                <a:tc>
                  <a:txBody>
                    <a:bodyPr/>
                    <a:lstStyle/>
                    <a:p>
                      <a:pPr marL="0" lvl="0" indent="0" rtl="0">
                        <a:spcBef>
                          <a:spcPts val="0"/>
                        </a:spcBef>
                        <a:spcAft>
                          <a:spcPts val="0"/>
                        </a:spcAft>
                        <a:buNone/>
                      </a:pPr>
                      <a:r>
                        <a:rPr lang="pt-BR"/>
                        <a:t>45 </a:t>
                      </a:r>
                      <a:r>
                        <a:rPr lang="pt-BR">
                          <a:solidFill>
                            <a:schemeClr val="dk1"/>
                          </a:solidFill>
                        </a:rPr>
                        <a:t>/ 1024</a:t>
                      </a:r>
                      <a:endParaRPr/>
                    </a:p>
                  </a:txBody>
                  <a:tcPr marL="91425" marR="91425" marT="91425" marB="91425"/>
                </a:tc>
                <a:tc>
                  <a:txBody>
                    <a:bodyPr/>
                    <a:lstStyle/>
                    <a:p>
                      <a:pPr marL="0" lvl="0" indent="0" rtl="0">
                        <a:spcBef>
                          <a:spcPts val="0"/>
                        </a:spcBef>
                        <a:spcAft>
                          <a:spcPts val="0"/>
                        </a:spcAft>
                        <a:buNone/>
                      </a:pPr>
                      <a:r>
                        <a:rPr lang="pt-BR"/>
                        <a:t>0,044</a:t>
                      </a:r>
                      <a:endParaRPr/>
                    </a:p>
                  </a:txBody>
                  <a:tcPr marL="91425" marR="91425" marT="91425" marB="91425"/>
                </a:tc>
                <a:extLst>
                  <a:ext uri="{0D108BD9-81ED-4DB2-BD59-A6C34878D82A}">
                    <a16:rowId xmlns:a16="http://schemas.microsoft.com/office/drawing/2014/main" val="10003"/>
                  </a:ext>
                </a:extLst>
              </a:tr>
              <a:tr h="349300">
                <a:tc>
                  <a:txBody>
                    <a:bodyPr/>
                    <a:lstStyle/>
                    <a:p>
                      <a:pPr marL="0" lvl="0" indent="0" rtl="0">
                        <a:spcBef>
                          <a:spcPts val="0"/>
                        </a:spcBef>
                        <a:spcAft>
                          <a:spcPts val="0"/>
                        </a:spcAft>
                        <a:buNone/>
                      </a:pPr>
                      <a:r>
                        <a:rPr lang="pt-BR"/>
                        <a:t>3</a:t>
                      </a:r>
                      <a:endParaRPr/>
                    </a:p>
                  </a:txBody>
                  <a:tcPr marL="91425" marR="91425" marT="91425" marB="91425"/>
                </a:tc>
                <a:tc>
                  <a:txBody>
                    <a:bodyPr/>
                    <a:lstStyle/>
                    <a:p>
                      <a:pPr marL="0" lvl="0" indent="0" rtl="0">
                        <a:spcBef>
                          <a:spcPts val="0"/>
                        </a:spcBef>
                        <a:spcAft>
                          <a:spcPts val="0"/>
                        </a:spcAft>
                        <a:buNone/>
                      </a:pPr>
                      <a:r>
                        <a:rPr lang="pt-BR"/>
                        <a:t>120 </a:t>
                      </a:r>
                      <a:r>
                        <a:rPr lang="pt-BR">
                          <a:solidFill>
                            <a:schemeClr val="dk1"/>
                          </a:solidFill>
                        </a:rPr>
                        <a:t>/ 1024</a:t>
                      </a:r>
                      <a:endParaRPr/>
                    </a:p>
                  </a:txBody>
                  <a:tcPr marL="91425" marR="91425" marT="91425" marB="91425"/>
                </a:tc>
                <a:tc>
                  <a:txBody>
                    <a:bodyPr/>
                    <a:lstStyle/>
                    <a:p>
                      <a:pPr marL="0" lvl="0" indent="0" rtl="0">
                        <a:spcBef>
                          <a:spcPts val="0"/>
                        </a:spcBef>
                        <a:spcAft>
                          <a:spcPts val="0"/>
                        </a:spcAft>
                        <a:buNone/>
                      </a:pPr>
                      <a:r>
                        <a:rPr lang="pt-BR"/>
                        <a:t>0,117</a:t>
                      </a:r>
                      <a:endParaRPr/>
                    </a:p>
                  </a:txBody>
                  <a:tcPr marL="91425" marR="91425" marT="91425" marB="91425"/>
                </a:tc>
                <a:extLst>
                  <a:ext uri="{0D108BD9-81ED-4DB2-BD59-A6C34878D82A}">
                    <a16:rowId xmlns:a16="http://schemas.microsoft.com/office/drawing/2014/main" val="10004"/>
                  </a:ext>
                </a:extLst>
              </a:tr>
              <a:tr h="349300">
                <a:tc>
                  <a:txBody>
                    <a:bodyPr/>
                    <a:lstStyle/>
                    <a:p>
                      <a:pPr marL="0" lvl="0" indent="0" rtl="0">
                        <a:spcBef>
                          <a:spcPts val="0"/>
                        </a:spcBef>
                        <a:spcAft>
                          <a:spcPts val="0"/>
                        </a:spcAft>
                        <a:buNone/>
                      </a:pPr>
                      <a:r>
                        <a:rPr lang="pt-BR"/>
                        <a:t>4</a:t>
                      </a:r>
                      <a:endParaRPr/>
                    </a:p>
                  </a:txBody>
                  <a:tcPr marL="91425" marR="91425" marT="91425" marB="91425"/>
                </a:tc>
                <a:tc>
                  <a:txBody>
                    <a:bodyPr/>
                    <a:lstStyle/>
                    <a:p>
                      <a:pPr marL="0" lvl="0" indent="0" rtl="0">
                        <a:spcBef>
                          <a:spcPts val="0"/>
                        </a:spcBef>
                        <a:spcAft>
                          <a:spcPts val="0"/>
                        </a:spcAft>
                        <a:buNone/>
                      </a:pPr>
                      <a:r>
                        <a:rPr lang="pt-BR"/>
                        <a:t>210 </a:t>
                      </a:r>
                      <a:r>
                        <a:rPr lang="pt-BR">
                          <a:solidFill>
                            <a:schemeClr val="dk1"/>
                          </a:solidFill>
                        </a:rPr>
                        <a:t>/ 1024</a:t>
                      </a:r>
                      <a:endParaRPr/>
                    </a:p>
                  </a:txBody>
                  <a:tcPr marL="91425" marR="91425" marT="91425" marB="91425"/>
                </a:tc>
                <a:tc>
                  <a:txBody>
                    <a:bodyPr/>
                    <a:lstStyle/>
                    <a:p>
                      <a:pPr marL="0" lvl="0" indent="0" rtl="0">
                        <a:spcBef>
                          <a:spcPts val="0"/>
                        </a:spcBef>
                        <a:spcAft>
                          <a:spcPts val="0"/>
                        </a:spcAft>
                        <a:buNone/>
                      </a:pPr>
                      <a:r>
                        <a:rPr lang="pt-BR"/>
                        <a:t>0,205</a:t>
                      </a:r>
                      <a:endParaRPr/>
                    </a:p>
                  </a:txBody>
                  <a:tcPr marL="91425" marR="91425" marT="91425" marB="91425"/>
                </a:tc>
                <a:extLst>
                  <a:ext uri="{0D108BD9-81ED-4DB2-BD59-A6C34878D82A}">
                    <a16:rowId xmlns:a16="http://schemas.microsoft.com/office/drawing/2014/main" val="10005"/>
                  </a:ext>
                </a:extLst>
              </a:tr>
              <a:tr h="349300">
                <a:tc>
                  <a:txBody>
                    <a:bodyPr/>
                    <a:lstStyle/>
                    <a:p>
                      <a:pPr marL="0" lvl="0" indent="0" rtl="0">
                        <a:spcBef>
                          <a:spcPts val="0"/>
                        </a:spcBef>
                        <a:spcAft>
                          <a:spcPts val="0"/>
                        </a:spcAft>
                        <a:buNone/>
                      </a:pPr>
                      <a:r>
                        <a:rPr lang="pt-BR"/>
                        <a:t>5</a:t>
                      </a:r>
                      <a:endParaRPr/>
                    </a:p>
                  </a:txBody>
                  <a:tcPr marL="91425" marR="91425" marT="91425" marB="91425"/>
                </a:tc>
                <a:tc>
                  <a:txBody>
                    <a:bodyPr/>
                    <a:lstStyle/>
                    <a:p>
                      <a:pPr marL="0" lvl="0" indent="0" rtl="0">
                        <a:spcBef>
                          <a:spcPts val="0"/>
                        </a:spcBef>
                        <a:spcAft>
                          <a:spcPts val="0"/>
                        </a:spcAft>
                        <a:buNone/>
                      </a:pPr>
                      <a:r>
                        <a:rPr lang="pt-BR"/>
                        <a:t>252 </a:t>
                      </a:r>
                      <a:r>
                        <a:rPr lang="pt-BR">
                          <a:solidFill>
                            <a:schemeClr val="dk1"/>
                          </a:solidFill>
                        </a:rPr>
                        <a:t>/ 1024</a:t>
                      </a:r>
                      <a:endParaRPr/>
                    </a:p>
                  </a:txBody>
                  <a:tcPr marL="91425" marR="91425" marT="91425" marB="91425"/>
                </a:tc>
                <a:tc>
                  <a:txBody>
                    <a:bodyPr/>
                    <a:lstStyle/>
                    <a:p>
                      <a:pPr marL="0" lvl="0" indent="0" rtl="0">
                        <a:spcBef>
                          <a:spcPts val="0"/>
                        </a:spcBef>
                        <a:spcAft>
                          <a:spcPts val="0"/>
                        </a:spcAft>
                        <a:buNone/>
                      </a:pPr>
                      <a:r>
                        <a:rPr lang="pt-BR"/>
                        <a:t>0,246</a:t>
                      </a:r>
                      <a:endParaRPr/>
                    </a:p>
                  </a:txBody>
                  <a:tcPr marL="91425" marR="91425" marT="91425" marB="91425"/>
                </a:tc>
                <a:extLst>
                  <a:ext uri="{0D108BD9-81ED-4DB2-BD59-A6C34878D82A}">
                    <a16:rowId xmlns:a16="http://schemas.microsoft.com/office/drawing/2014/main" val="10006"/>
                  </a:ext>
                </a:extLst>
              </a:tr>
              <a:tr h="349300">
                <a:tc>
                  <a:txBody>
                    <a:bodyPr/>
                    <a:lstStyle/>
                    <a:p>
                      <a:pPr marL="0" lvl="0" indent="0" rtl="0">
                        <a:spcBef>
                          <a:spcPts val="0"/>
                        </a:spcBef>
                        <a:spcAft>
                          <a:spcPts val="0"/>
                        </a:spcAft>
                        <a:buNone/>
                      </a:pPr>
                      <a:r>
                        <a:rPr lang="pt-BR"/>
                        <a:t>6</a:t>
                      </a:r>
                      <a:endParaRPr/>
                    </a:p>
                  </a:txBody>
                  <a:tcPr marL="91425" marR="91425" marT="91425" marB="91425"/>
                </a:tc>
                <a:tc>
                  <a:txBody>
                    <a:bodyPr/>
                    <a:lstStyle/>
                    <a:p>
                      <a:pPr marL="0" lvl="0" indent="0" rtl="0">
                        <a:spcBef>
                          <a:spcPts val="0"/>
                        </a:spcBef>
                        <a:spcAft>
                          <a:spcPts val="0"/>
                        </a:spcAft>
                        <a:buNone/>
                      </a:pPr>
                      <a:r>
                        <a:rPr lang="pt-BR"/>
                        <a:t>210 </a:t>
                      </a:r>
                      <a:r>
                        <a:rPr lang="pt-BR">
                          <a:solidFill>
                            <a:schemeClr val="dk1"/>
                          </a:solidFill>
                        </a:rPr>
                        <a:t>/ 1024</a:t>
                      </a:r>
                      <a:endParaRPr/>
                    </a:p>
                  </a:txBody>
                  <a:tcPr marL="91425" marR="91425" marT="91425" marB="91425"/>
                </a:tc>
                <a:tc>
                  <a:txBody>
                    <a:bodyPr/>
                    <a:lstStyle/>
                    <a:p>
                      <a:pPr marL="0" lvl="0" indent="0" rtl="0">
                        <a:spcBef>
                          <a:spcPts val="0"/>
                        </a:spcBef>
                        <a:spcAft>
                          <a:spcPts val="0"/>
                        </a:spcAft>
                        <a:buNone/>
                      </a:pPr>
                      <a:r>
                        <a:rPr lang="pt-BR"/>
                        <a:t>0,205</a:t>
                      </a:r>
                      <a:endParaRPr/>
                    </a:p>
                  </a:txBody>
                  <a:tcPr marL="91425" marR="91425" marT="91425" marB="91425"/>
                </a:tc>
                <a:extLst>
                  <a:ext uri="{0D108BD9-81ED-4DB2-BD59-A6C34878D82A}">
                    <a16:rowId xmlns:a16="http://schemas.microsoft.com/office/drawing/2014/main" val="10007"/>
                  </a:ext>
                </a:extLst>
              </a:tr>
              <a:tr h="349300">
                <a:tc>
                  <a:txBody>
                    <a:bodyPr/>
                    <a:lstStyle/>
                    <a:p>
                      <a:pPr marL="0" lvl="0" indent="0" rtl="0">
                        <a:spcBef>
                          <a:spcPts val="0"/>
                        </a:spcBef>
                        <a:spcAft>
                          <a:spcPts val="0"/>
                        </a:spcAft>
                        <a:buNone/>
                      </a:pPr>
                      <a:r>
                        <a:rPr lang="pt-BR"/>
                        <a:t>7</a:t>
                      </a:r>
                      <a:endParaRPr/>
                    </a:p>
                  </a:txBody>
                  <a:tcPr marL="91425" marR="91425" marT="91425" marB="91425"/>
                </a:tc>
                <a:tc>
                  <a:txBody>
                    <a:bodyPr/>
                    <a:lstStyle/>
                    <a:p>
                      <a:pPr marL="0" lvl="0" indent="0" rtl="0">
                        <a:spcBef>
                          <a:spcPts val="0"/>
                        </a:spcBef>
                        <a:spcAft>
                          <a:spcPts val="0"/>
                        </a:spcAft>
                        <a:buNone/>
                      </a:pPr>
                      <a:r>
                        <a:rPr lang="pt-BR"/>
                        <a:t>120 </a:t>
                      </a:r>
                      <a:r>
                        <a:rPr lang="pt-BR">
                          <a:solidFill>
                            <a:schemeClr val="dk1"/>
                          </a:solidFill>
                        </a:rPr>
                        <a:t>/ 1024</a:t>
                      </a:r>
                      <a:endParaRPr/>
                    </a:p>
                  </a:txBody>
                  <a:tcPr marL="91425" marR="91425" marT="91425" marB="91425"/>
                </a:tc>
                <a:tc>
                  <a:txBody>
                    <a:bodyPr/>
                    <a:lstStyle/>
                    <a:p>
                      <a:pPr marL="0" lvl="0" indent="0" rtl="0">
                        <a:spcBef>
                          <a:spcPts val="0"/>
                        </a:spcBef>
                        <a:spcAft>
                          <a:spcPts val="0"/>
                        </a:spcAft>
                        <a:buNone/>
                      </a:pPr>
                      <a:r>
                        <a:rPr lang="pt-BR"/>
                        <a:t>0,117</a:t>
                      </a:r>
                      <a:endParaRPr/>
                    </a:p>
                  </a:txBody>
                  <a:tcPr marL="91425" marR="91425" marT="91425" marB="91425"/>
                </a:tc>
                <a:extLst>
                  <a:ext uri="{0D108BD9-81ED-4DB2-BD59-A6C34878D82A}">
                    <a16:rowId xmlns:a16="http://schemas.microsoft.com/office/drawing/2014/main" val="10008"/>
                  </a:ext>
                </a:extLst>
              </a:tr>
              <a:tr h="349300">
                <a:tc>
                  <a:txBody>
                    <a:bodyPr/>
                    <a:lstStyle/>
                    <a:p>
                      <a:pPr marL="0" lvl="0" indent="0" rtl="0">
                        <a:spcBef>
                          <a:spcPts val="0"/>
                        </a:spcBef>
                        <a:spcAft>
                          <a:spcPts val="0"/>
                        </a:spcAft>
                        <a:buNone/>
                      </a:pPr>
                      <a:r>
                        <a:rPr lang="pt-BR"/>
                        <a:t>8</a:t>
                      </a:r>
                      <a:endParaRPr/>
                    </a:p>
                  </a:txBody>
                  <a:tcPr marL="91425" marR="91425" marT="91425" marB="91425"/>
                </a:tc>
                <a:tc>
                  <a:txBody>
                    <a:bodyPr/>
                    <a:lstStyle/>
                    <a:p>
                      <a:pPr marL="0" lvl="0" indent="0" rtl="0">
                        <a:spcBef>
                          <a:spcPts val="0"/>
                        </a:spcBef>
                        <a:spcAft>
                          <a:spcPts val="0"/>
                        </a:spcAft>
                        <a:buNone/>
                      </a:pPr>
                      <a:r>
                        <a:rPr lang="pt-BR"/>
                        <a:t>45 </a:t>
                      </a:r>
                      <a:r>
                        <a:rPr lang="pt-BR">
                          <a:solidFill>
                            <a:schemeClr val="dk1"/>
                          </a:solidFill>
                        </a:rPr>
                        <a:t>/ 1024</a:t>
                      </a:r>
                      <a:endParaRPr/>
                    </a:p>
                  </a:txBody>
                  <a:tcPr marL="91425" marR="91425" marT="91425" marB="91425"/>
                </a:tc>
                <a:tc>
                  <a:txBody>
                    <a:bodyPr/>
                    <a:lstStyle/>
                    <a:p>
                      <a:pPr marL="0" lvl="0" indent="0" rtl="0">
                        <a:spcBef>
                          <a:spcPts val="0"/>
                        </a:spcBef>
                        <a:spcAft>
                          <a:spcPts val="0"/>
                        </a:spcAft>
                        <a:buNone/>
                      </a:pPr>
                      <a:r>
                        <a:rPr lang="pt-BR"/>
                        <a:t>0,044</a:t>
                      </a:r>
                      <a:endParaRPr/>
                    </a:p>
                  </a:txBody>
                  <a:tcPr marL="91425" marR="91425" marT="91425" marB="91425"/>
                </a:tc>
                <a:extLst>
                  <a:ext uri="{0D108BD9-81ED-4DB2-BD59-A6C34878D82A}">
                    <a16:rowId xmlns:a16="http://schemas.microsoft.com/office/drawing/2014/main" val="10009"/>
                  </a:ext>
                </a:extLst>
              </a:tr>
              <a:tr h="349300">
                <a:tc>
                  <a:txBody>
                    <a:bodyPr/>
                    <a:lstStyle/>
                    <a:p>
                      <a:pPr marL="0" lvl="0" indent="0" rtl="0">
                        <a:spcBef>
                          <a:spcPts val="0"/>
                        </a:spcBef>
                        <a:spcAft>
                          <a:spcPts val="0"/>
                        </a:spcAft>
                        <a:buNone/>
                      </a:pPr>
                      <a:r>
                        <a:rPr lang="pt-BR"/>
                        <a:t>9</a:t>
                      </a:r>
                      <a:endParaRPr/>
                    </a:p>
                  </a:txBody>
                  <a:tcPr marL="91425" marR="91425" marT="91425" marB="91425"/>
                </a:tc>
                <a:tc>
                  <a:txBody>
                    <a:bodyPr/>
                    <a:lstStyle/>
                    <a:p>
                      <a:pPr marL="0" lvl="0" indent="0" rtl="0">
                        <a:spcBef>
                          <a:spcPts val="0"/>
                        </a:spcBef>
                        <a:spcAft>
                          <a:spcPts val="0"/>
                        </a:spcAft>
                        <a:buNone/>
                      </a:pPr>
                      <a:r>
                        <a:rPr lang="pt-BR"/>
                        <a:t>10 </a:t>
                      </a:r>
                      <a:r>
                        <a:rPr lang="pt-BR">
                          <a:solidFill>
                            <a:schemeClr val="dk1"/>
                          </a:solidFill>
                        </a:rPr>
                        <a:t>/ 1024</a:t>
                      </a:r>
                      <a:endParaRPr/>
                    </a:p>
                  </a:txBody>
                  <a:tcPr marL="91425" marR="91425" marT="91425" marB="91425"/>
                </a:tc>
                <a:tc>
                  <a:txBody>
                    <a:bodyPr/>
                    <a:lstStyle/>
                    <a:p>
                      <a:pPr marL="0" lvl="0" indent="0" rtl="0">
                        <a:spcBef>
                          <a:spcPts val="0"/>
                        </a:spcBef>
                        <a:spcAft>
                          <a:spcPts val="0"/>
                        </a:spcAft>
                        <a:buNone/>
                      </a:pPr>
                      <a:r>
                        <a:rPr lang="pt-BR"/>
                        <a:t>0,010</a:t>
                      </a:r>
                      <a:endParaRPr/>
                    </a:p>
                  </a:txBody>
                  <a:tcPr marL="91425" marR="91425" marT="91425" marB="91425"/>
                </a:tc>
                <a:extLst>
                  <a:ext uri="{0D108BD9-81ED-4DB2-BD59-A6C34878D82A}">
                    <a16:rowId xmlns:a16="http://schemas.microsoft.com/office/drawing/2014/main" val="10010"/>
                  </a:ext>
                </a:extLst>
              </a:tr>
              <a:tr h="349300">
                <a:tc>
                  <a:txBody>
                    <a:bodyPr/>
                    <a:lstStyle/>
                    <a:p>
                      <a:pPr marL="0" lvl="0" indent="0" rtl="0">
                        <a:spcBef>
                          <a:spcPts val="0"/>
                        </a:spcBef>
                        <a:spcAft>
                          <a:spcPts val="0"/>
                        </a:spcAft>
                        <a:buNone/>
                      </a:pPr>
                      <a:r>
                        <a:rPr lang="pt-BR"/>
                        <a:t>10</a:t>
                      </a:r>
                      <a:endParaRPr/>
                    </a:p>
                  </a:txBody>
                  <a:tcPr marL="91425" marR="91425" marT="91425" marB="91425"/>
                </a:tc>
                <a:tc>
                  <a:txBody>
                    <a:bodyPr/>
                    <a:lstStyle/>
                    <a:p>
                      <a:pPr marL="0" lvl="0" indent="0" rtl="0">
                        <a:spcBef>
                          <a:spcPts val="0"/>
                        </a:spcBef>
                        <a:spcAft>
                          <a:spcPts val="0"/>
                        </a:spcAft>
                        <a:buNone/>
                      </a:pPr>
                      <a:r>
                        <a:rPr lang="pt-BR"/>
                        <a:t>1 </a:t>
                      </a:r>
                      <a:r>
                        <a:rPr lang="pt-BR">
                          <a:solidFill>
                            <a:schemeClr val="dk1"/>
                          </a:solidFill>
                        </a:rPr>
                        <a:t>/ 1024</a:t>
                      </a:r>
                      <a:endParaRPr/>
                    </a:p>
                  </a:txBody>
                  <a:tcPr marL="91425" marR="91425" marT="91425" marB="91425"/>
                </a:tc>
                <a:tc>
                  <a:txBody>
                    <a:bodyPr/>
                    <a:lstStyle/>
                    <a:p>
                      <a:pPr marL="0" lvl="0" indent="0" rtl="0">
                        <a:spcBef>
                          <a:spcPts val="0"/>
                        </a:spcBef>
                        <a:spcAft>
                          <a:spcPts val="0"/>
                        </a:spcAft>
                        <a:buNone/>
                      </a:pPr>
                      <a:r>
                        <a:rPr lang="pt-BR"/>
                        <a:t>0,001</a:t>
                      </a:r>
                      <a:endParaRPr/>
                    </a:p>
                  </a:txBody>
                  <a:tcPr marL="91425" marR="91425" marT="91425" marB="91425"/>
                </a:tc>
                <a:extLst>
                  <a:ext uri="{0D108BD9-81ED-4DB2-BD59-A6C34878D82A}">
                    <a16:rowId xmlns:a16="http://schemas.microsoft.com/office/drawing/2014/main" val="10011"/>
                  </a:ext>
                </a:extLst>
              </a:tr>
            </a:tbl>
          </a:graphicData>
        </a:graphic>
      </p:graphicFrame>
    </p:spTree>
  </p:cSld>
  <p:clrMapOvr>
    <a:masterClrMapping/>
  </p:clrMapOvr>
  <p:transition spd="slow">
    <p:push dir="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448"/>
        <p:cNvGrpSpPr/>
        <p:nvPr/>
      </p:nvGrpSpPr>
      <p:grpSpPr>
        <a:xfrm>
          <a:off x="0" y="0"/>
          <a:ext cx="0" cy="0"/>
          <a:chOff x="0" y="0"/>
          <a:chExt cx="0" cy="0"/>
        </a:xfrm>
      </p:grpSpPr>
      <p:sp>
        <p:nvSpPr>
          <p:cNvPr id="1449" name="Shape 1449"/>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lvl="0" indent="0" rtl="0">
              <a:spcBef>
                <a:spcPts val="0"/>
              </a:spcBef>
              <a:spcAft>
                <a:spcPts val="0"/>
              </a:spcAft>
              <a:buClr>
                <a:schemeClr val="dk1"/>
              </a:buClr>
              <a:buFont typeface="Raleway"/>
              <a:buNone/>
            </a:pPr>
            <a:r>
              <a:rPr lang="pt-BR"/>
              <a:t>EXEMPLO: LANÇAMENTO DE MOEDAS</a:t>
            </a:r>
            <a:endParaRPr/>
          </a:p>
        </p:txBody>
      </p:sp>
      <p:sp>
        <p:nvSpPr>
          <p:cNvPr id="1450" name="Shape 1450"/>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47</a:t>
            </a:fld>
            <a:endParaRPr sz="1200">
              <a:solidFill>
                <a:srgbClr val="888888"/>
              </a:solidFill>
              <a:latin typeface="Calibri"/>
              <a:ea typeface="Calibri"/>
              <a:cs typeface="Calibri"/>
              <a:sym typeface="Calibri"/>
            </a:endParaRPr>
          </a:p>
        </p:txBody>
      </p:sp>
      <p:pic>
        <p:nvPicPr>
          <p:cNvPr id="1451" name="Shape 1451" title="Points scored"/>
          <p:cNvPicPr preferRelativeResize="0"/>
          <p:nvPr/>
        </p:nvPicPr>
        <p:blipFill rotWithShape="1">
          <a:blip r:embed="rId3">
            <a:alphaModFix/>
          </a:blip>
          <a:srcRect l="9655" t="12381" r="13534" b="12762"/>
          <a:stretch/>
        </p:blipFill>
        <p:spPr>
          <a:xfrm>
            <a:off x="871338" y="870275"/>
            <a:ext cx="7401326" cy="4459775"/>
          </a:xfrm>
          <a:prstGeom prst="rect">
            <a:avLst/>
          </a:prstGeom>
          <a:noFill/>
          <a:ln>
            <a:noFill/>
          </a:ln>
        </p:spPr>
      </p:pic>
    </p:spTree>
  </p:cSld>
  <p:clrMapOvr>
    <a:masterClrMapping/>
  </p:clrMapOvr>
  <p:transition spd="slow">
    <p:push dir="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455"/>
        <p:cNvGrpSpPr/>
        <p:nvPr/>
      </p:nvGrpSpPr>
      <p:grpSpPr>
        <a:xfrm>
          <a:off x="0" y="0"/>
          <a:ext cx="0" cy="0"/>
          <a:chOff x="0" y="0"/>
          <a:chExt cx="0" cy="0"/>
        </a:xfrm>
      </p:grpSpPr>
      <p:sp>
        <p:nvSpPr>
          <p:cNvPr id="1456" name="Shape 1456"/>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lvl="0" indent="0" rtl="0">
              <a:spcBef>
                <a:spcPts val="0"/>
              </a:spcBef>
              <a:spcAft>
                <a:spcPts val="0"/>
              </a:spcAft>
              <a:buClr>
                <a:schemeClr val="dk1"/>
              </a:buClr>
              <a:buFont typeface="Raleway"/>
              <a:buNone/>
            </a:pPr>
            <a:r>
              <a:rPr lang="pt-BR"/>
              <a:t>EXEMPLO: LANÇAMENTO DE MOEDAS</a:t>
            </a:r>
            <a:endParaRPr/>
          </a:p>
        </p:txBody>
      </p:sp>
      <p:sp>
        <p:nvSpPr>
          <p:cNvPr id="1457" name="Shape 145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48</a:t>
            </a:fld>
            <a:endParaRPr sz="1200">
              <a:solidFill>
                <a:srgbClr val="888888"/>
              </a:solidFill>
              <a:latin typeface="Calibri"/>
              <a:ea typeface="Calibri"/>
              <a:cs typeface="Calibri"/>
              <a:sym typeface="Calibri"/>
            </a:endParaRPr>
          </a:p>
        </p:txBody>
      </p:sp>
      <p:sp>
        <p:nvSpPr>
          <p:cNvPr id="1458" name="Shape 1458"/>
          <p:cNvSpPr txBox="1"/>
          <p:nvPr/>
        </p:nvSpPr>
        <p:spPr>
          <a:xfrm>
            <a:off x="608854" y="912824"/>
            <a:ext cx="7926300" cy="3495900"/>
          </a:xfrm>
          <a:prstGeom prst="rect">
            <a:avLst/>
          </a:prstGeom>
          <a:noFill/>
          <a:ln>
            <a:noFill/>
          </a:ln>
        </p:spPr>
        <p:txBody>
          <a:bodyPr spcFirstLastPara="1" wrap="square" lIns="91425" tIns="45700" rIns="91425" bIns="45700" rtlCol="0" anchor="t" anchorCtr="0">
            <a:noAutofit/>
          </a:bodyPr>
          <a:lstStyle/>
          <a:p>
            <a:pPr marL="285750" lvl="0" indent="-330200" rtl="0">
              <a:spcBef>
                <a:spcPts val="0"/>
              </a:spcBef>
              <a:spcAft>
                <a:spcPts val="0"/>
              </a:spcAft>
              <a:buClr>
                <a:schemeClr val="accent2"/>
              </a:buClr>
              <a:buSzPts val="1800"/>
              <a:buFont typeface="Raleway"/>
              <a:buChar char="—"/>
            </a:pPr>
            <a:r>
              <a:rPr lang="pt-BR" sz="1800">
                <a:solidFill>
                  <a:schemeClr val="dk1"/>
                </a:solidFill>
                <a:latin typeface="Calibri"/>
                <a:ea typeface="Calibri"/>
                <a:cs typeface="Calibri"/>
                <a:sym typeface="Calibri"/>
              </a:rPr>
              <a:t>A anterior é a distribuição de probabilidade de obter de 0 a 10 caras em 10 lançamentos de moedas se a moeda não estiver viciada… isto é…</a:t>
            </a:r>
            <a:endParaRPr sz="1800">
              <a:solidFill>
                <a:schemeClr val="dk1"/>
              </a:solidFill>
              <a:latin typeface="Calibri"/>
              <a:ea typeface="Calibri"/>
              <a:cs typeface="Calibri"/>
              <a:sym typeface="Calibri"/>
            </a:endParaRPr>
          </a:p>
          <a:p>
            <a:pPr marL="457200" lvl="0" indent="0" rtl="0">
              <a:spcBef>
                <a:spcPts val="0"/>
              </a:spcBef>
              <a:spcAft>
                <a:spcPts val="0"/>
              </a:spcAft>
              <a:buNone/>
            </a:pPr>
            <a:endParaRPr sz="1800">
              <a:solidFill>
                <a:schemeClr val="dk1"/>
              </a:solidFill>
              <a:latin typeface="Calibri"/>
              <a:ea typeface="Calibri"/>
              <a:cs typeface="Calibri"/>
              <a:sym typeface="Calibri"/>
            </a:endParaRPr>
          </a:p>
          <a:p>
            <a:pPr marL="457200" lvl="0" indent="0" rtl="0">
              <a:spcBef>
                <a:spcPts val="0"/>
              </a:spcBef>
              <a:spcAft>
                <a:spcPts val="0"/>
              </a:spcAft>
              <a:buNone/>
            </a:pPr>
            <a:r>
              <a:rPr lang="pt-BR" sz="1800" b="1" i="1" u="sng">
                <a:solidFill>
                  <a:schemeClr val="dk1"/>
                </a:solidFill>
                <a:latin typeface="Calibri"/>
                <a:ea typeface="Calibri"/>
                <a:cs typeface="Calibri"/>
                <a:sym typeface="Calibri"/>
              </a:rPr>
              <a:t>SE A HIPÓTESE VERDADEIRA FOR VERDADEIRA</a:t>
            </a:r>
            <a:endParaRPr sz="1800" b="1" i="1" u="sng">
              <a:solidFill>
                <a:schemeClr val="dk1"/>
              </a:solidFill>
              <a:latin typeface="Calibri"/>
              <a:ea typeface="Calibri"/>
              <a:cs typeface="Calibri"/>
              <a:sym typeface="Calibri"/>
            </a:endParaRPr>
          </a:p>
          <a:p>
            <a:pPr marL="0" lvl="0" indent="0" rtl="0">
              <a:spcBef>
                <a:spcPts val="0"/>
              </a:spcBef>
              <a:spcAft>
                <a:spcPts val="0"/>
              </a:spcAft>
              <a:buNone/>
            </a:pPr>
            <a:endParaRPr sz="1800" b="1" i="1" u="sng">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sz="1800">
                <a:solidFill>
                  <a:schemeClr val="dk1"/>
                </a:solidFill>
                <a:latin typeface="Calibri"/>
                <a:ea typeface="Calibri"/>
                <a:cs typeface="Calibri"/>
                <a:sym typeface="Calibri"/>
              </a:rPr>
              <a:t>Agora, vamos realizar a experiência (ou extrair a amostra).</a:t>
            </a:r>
            <a:endParaRPr sz="1800">
              <a:solidFill>
                <a:schemeClr val="dk1"/>
              </a:solidFill>
              <a:latin typeface="Calibri"/>
              <a:ea typeface="Calibri"/>
              <a:cs typeface="Calibri"/>
              <a:sym typeface="Calibri"/>
            </a:endParaRPr>
          </a:p>
          <a:p>
            <a:pPr marL="914400" lvl="1" indent="-342900" rtl="0">
              <a:spcBef>
                <a:spcPts val="0"/>
              </a:spcBef>
              <a:spcAft>
                <a:spcPts val="0"/>
              </a:spcAft>
              <a:buClr>
                <a:schemeClr val="dk1"/>
              </a:buClr>
              <a:buSzPts val="1800"/>
              <a:buFont typeface="Calibri"/>
              <a:buChar char="○"/>
            </a:pPr>
            <a:r>
              <a:rPr lang="pt-BR" sz="1800">
                <a:solidFill>
                  <a:schemeClr val="dk1"/>
                </a:solidFill>
                <a:latin typeface="Calibri"/>
                <a:ea typeface="Calibri"/>
                <a:cs typeface="Calibri"/>
                <a:sym typeface="Calibri"/>
              </a:rPr>
              <a:t>Definimos um alfa de 0,1</a:t>
            </a:r>
            <a:endParaRPr sz="1800">
              <a:solidFill>
                <a:schemeClr val="dk1"/>
              </a:solidFill>
              <a:latin typeface="Calibri"/>
              <a:ea typeface="Calibri"/>
              <a:cs typeface="Calibri"/>
              <a:sym typeface="Calibri"/>
            </a:endParaRPr>
          </a:p>
          <a:p>
            <a:pPr marL="914400" lvl="1" indent="-342900" rtl="0">
              <a:spcBef>
                <a:spcPts val="0"/>
              </a:spcBef>
              <a:spcAft>
                <a:spcPts val="0"/>
              </a:spcAft>
              <a:buClr>
                <a:schemeClr val="dk1"/>
              </a:buClr>
              <a:buSzPts val="1800"/>
              <a:buFont typeface="Calibri"/>
              <a:buChar char="○"/>
            </a:pPr>
            <a:r>
              <a:rPr lang="pt-BR" sz="1800">
                <a:solidFill>
                  <a:schemeClr val="dk1"/>
                </a:solidFill>
                <a:latin typeface="Calibri"/>
                <a:ea typeface="Calibri"/>
                <a:cs typeface="Calibri"/>
                <a:sym typeface="Calibri"/>
              </a:rPr>
              <a:t>Lançamos a moeda 10 vezes e obtemos 7 caras…</a:t>
            </a:r>
            <a:endParaRPr sz="1800">
              <a:solidFill>
                <a:schemeClr val="dk1"/>
              </a:solidFill>
              <a:latin typeface="Calibri"/>
              <a:ea typeface="Calibri"/>
              <a:cs typeface="Calibri"/>
              <a:sym typeface="Calibri"/>
            </a:endParaRPr>
          </a:p>
          <a:p>
            <a:pPr marL="914400" lvl="1" indent="-342900" rtl="0">
              <a:spcBef>
                <a:spcPts val="0"/>
              </a:spcBef>
              <a:spcAft>
                <a:spcPts val="0"/>
              </a:spcAft>
              <a:buClr>
                <a:schemeClr val="dk1"/>
              </a:buClr>
              <a:buSzPts val="1800"/>
              <a:buFont typeface="Calibri"/>
              <a:buChar char="○"/>
            </a:pPr>
            <a:r>
              <a:rPr lang="pt-BR" sz="1800">
                <a:solidFill>
                  <a:schemeClr val="dk1"/>
                </a:solidFill>
                <a:latin typeface="Calibri"/>
                <a:ea typeface="Calibri"/>
                <a:cs typeface="Calibri"/>
                <a:sym typeface="Calibri"/>
              </a:rPr>
              <a:t>O que pode ser dito sobre a Ho?</a:t>
            </a:r>
            <a:endParaRPr sz="1800">
              <a:solidFill>
                <a:schemeClr val="dk1"/>
              </a:solidFill>
              <a:latin typeface="Calibri"/>
              <a:ea typeface="Calibri"/>
              <a:cs typeface="Calibri"/>
              <a:sym typeface="Calibri"/>
            </a:endParaRPr>
          </a:p>
          <a:p>
            <a:pPr marL="914400" lvl="1" indent="-342900" rtl="0">
              <a:spcBef>
                <a:spcPts val="0"/>
              </a:spcBef>
              <a:spcAft>
                <a:spcPts val="0"/>
              </a:spcAft>
              <a:buClr>
                <a:schemeClr val="dk1"/>
              </a:buClr>
              <a:buSzPts val="1800"/>
              <a:buFont typeface="Calibri"/>
              <a:buChar char="○"/>
            </a:pPr>
            <a:r>
              <a:rPr lang="pt-BR" sz="1800">
                <a:solidFill>
                  <a:schemeClr val="dk1"/>
                </a:solidFill>
                <a:latin typeface="Calibri"/>
                <a:ea typeface="Calibri"/>
                <a:cs typeface="Calibri"/>
                <a:sym typeface="Calibri"/>
              </a:rPr>
              <a:t>E se tivéssemos obtido 2 caras em 10 lançamentos?</a:t>
            </a:r>
            <a:endParaRPr sz="1800">
              <a:solidFill>
                <a:schemeClr val="dk1"/>
              </a:solidFill>
              <a:latin typeface="Calibri"/>
              <a:ea typeface="Calibri"/>
              <a:cs typeface="Calibri"/>
              <a:sym typeface="Calibri"/>
            </a:endParaRPr>
          </a:p>
          <a:p>
            <a:pPr marL="0" lvl="0" indent="0" rtl="0">
              <a:spcBef>
                <a:spcPts val="0"/>
              </a:spcBef>
              <a:spcAft>
                <a:spcPts val="0"/>
              </a:spcAft>
              <a:buNone/>
            </a:pPr>
            <a:endParaRPr sz="180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sz="1800">
                <a:solidFill>
                  <a:schemeClr val="dk1"/>
                </a:solidFill>
                <a:latin typeface="Calibri"/>
                <a:ea typeface="Calibri"/>
                <a:cs typeface="Calibri"/>
                <a:sym typeface="Calibri"/>
              </a:rPr>
              <a:t>O que aconteceria se a Ho NÃO fosse verdadeira?</a:t>
            </a:r>
            <a:endParaRPr sz="1800">
              <a:solidFill>
                <a:schemeClr val="dk1"/>
              </a:solidFill>
              <a:latin typeface="Calibri"/>
              <a:ea typeface="Calibri"/>
              <a:cs typeface="Calibri"/>
              <a:sym typeface="Calibri"/>
            </a:endParaRPr>
          </a:p>
          <a:p>
            <a:pPr marL="285750" lvl="0" indent="-330200" rtl="0">
              <a:spcBef>
                <a:spcPts val="0"/>
              </a:spcBef>
              <a:spcAft>
                <a:spcPts val="0"/>
              </a:spcAft>
              <a:buClr>
                <a:schemeClr val="dk1"/>
              </a:buClr>
              <a:buSzPts val="1800"/>
              <a:buFont typeface="Calibri"/>
              <a:buChar char="—"/>
            </a:pPr>
            <a:r>
              <a:rPr lang="pt-BR" sz="1800">
                <a:solidFill>
                  <a:schemeClr val="dk1"/>
                </a:solidFill>
                <a:latin typeface="Calibri"/>
                <a:ea typeface="Calibri"/>
                <a:cs typeface="Calibri"/>
                <a:sym typeface="Calibri"/>
              </a:rPr>
              <a:t>As provas de hipótese são baseadas na suposição de que Ho seja verdadeira… </a:t>
            </a:r>
            <a:endParaRPr sz="1800">
              <a:solidFill>
                <a:schemeClr val="dk1"/>
              </a:solidFill>
              <a:latin typeface="Calibri"/>
              <a:ea typeface="Calibri"/>
              <a:cs typeface="Calibri"/>
              <a:sym typeface="Calibri"/>
            </a:endParaRPr>
          </a:p>
        </p:txBody>
      </p:sp>
    </p:spTree>
  </p:cSld>
  <p:clrMapOvr>
    <a:masterClrMapping/>
  </p:clrMapOvr>
  <p:transition spd="slow">
    <p:push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Shape 1463"/>
          <p:cNvSpPr txBox="1">
            <a:spLocks noGrp="1"/>
          </p:cNvSpPr>
          <p:nvPr>
            <p:ph type="title"/>
          </p:nvPr>
        </p:nvSpPr>
        <p:spPr>
          <a:xfrm>
            <a:off x="447793" y="145247"/>
            <a:ext cx="60960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Font typeface="Raleway"/>
              <a:buNone/>
            </a:pPr>
            <a:r>
              <a:rPr lang="pt-BR" sz="1600" b="1" i="0" u="none" strike="noStrike" cap="none" dirty="0">
                <a:solidFill>
                  <a:schemeClr val="dk1"/>
                </a:solidFill>
                <a:latin typeface="Calibri" panose="020F0502020204030204" pitchFamily="34" charset="0"/>
                <a:cs typeface="Calibri" panose="020F0502020204030204" pitchFamily="34" charset="0"/>
                <a:sym typeface="Raleway"/>
              </a:rPr>
              <a:t>TESTES DE HIPÓTESES </a:t>
            </a:r>
            <a:endParaRPr sz="1600" dirty="0">
              <a:latin typeface="Calibri" panose="020F0502020204030204" pitchFamily="34" charset="0"/>
              <a:cs typeface="Calibri" panose="020F0502020204030204" pitchFamily="34" charset="0"/>
            </a:endParaRPr>
          </a:p>
        </p:txBody>
      </p:sp>
      <p:sp>
        <p:nvSpPr>
          <p:cNvPr id="1464" name="Shape 1464"/>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Font typeface="Calibri"/>
              <a:buNone/>
            </a:pPr>
            <a:fld id="{00000000-1234-1234-1234-123412341234}" type="slidenum">
              <a:rPr lang="en-US" sz="1200" b="0" i="0" u="none" strike="noStrike" cap="none">
                <a:solidFill>
                  <a:srgbClr val="888888"/>
                </a:solidFill>
                <a:latin typeface="Calibri"/>
                <a:ea typeface="Calibri"/>
                <a:cs typeface="Calibri"/>
                <a:sym typeface="Calibri"/>
              </a:rPr>
              <a:t>49</a:t>
            </a:fld>
            <a:endParaRPr/>
          </a:p>
        </p:txBody>
      </p:sp>
      <mc:AlternateContent xmlns:mc="http://schemas.openxmlformats.org/markup-compatibility/2006" xmlns:a14="http://schemas.microsoft.com/office/drawing/2010/main">
        <mc:Choice Requires="a14">
          <p:sp>
            <p:nvSpPr>
              <p:cNvPr id="1465" name="Shape 1465"/>
              <p:cNvSpPr txBox="1"/>
              <p:nvPr/>
            </p:nvSpPr>
            <p:spPr>
              <a:xfrm>
                <a:off x="395536" y="769268"/>
                <a:ext cx="5033055" cy="4479421"/>
              </a:xfrm>
              <a:prstGeom prst="rect">
                <a:avLst/>
              </a:prstGeom>
              <a:noFill/>
              <a:ln>
                <a:noFill/>
              </a:ln>
            </p:spPr>
            <p:txBody>
              <a:bodyPr spcFirstLastPara="1" wrap="square" lIns="91425" tIns="91425" rIns="91425" bIns="91425" rtlCol="0" anchor="t" anchorCtr="0">
                <a:noAutofit/>
              </a:bodyPr>
              <a:lstStyle/>
              <a:p>
                <a:pPr marL="457200" marR="0" lvl="0" indent="-355600" rtl="0">
                  <a:lnSpc>
                    <a:spcPct val="115000"/>
                  </a:lnSpc>
                  <a:spcBef>
                    <a:spcPts val="0"/>
                  </a:spcBef>
                  <a:spcAft>
                    <a:spcPts val="0"/>
                  </a:spcAft>
                  <a:buClr>
                    <a:srgbClr val="D22544"/>
                  </a:buClr>
                  <a:buSzPts val="2000"/>
                  <a:buFont typeface="Calibri"/>
                  <a:buChar char="●"/>
                </a:pPr>
                <a:r>
                  <a:rPr lang="pt-BR" b="1" i="0" u="none" strike="noStrike" cap="none" dirty="0">
                    <a:solidFill>
                      <a:schemeClr val="dk1"/>
                    </a:solidFill>
                    <a:latin typeface="Calibri"/>
                    <a:ea typeface="Calibri"/>
                    <a:cs typeface="Calibri"/>
                    <a:sym typeface="Calibri"/>
                    <a:hlinkClick r:id="rId3"/>
                  </a:rPr>
                  <a:t>P-value</a:t>
                </a:r>
                <a:r>
                  <a:rPr lang="pt-BR" b="0" i="0" u="none" strike="noStrike" cap="none" dirty="0">
                    <a:solidFill>
                      <a:schemeClr val="dk1"/>
                    </a:solidFill>
                    <a:latin typeface="Calibri"/>
                    <a:ea typeface="Calibri"/>
                    <a:cs typeface="Calibri"/>
                    <a:sym typeface="Calibri"/>
                  </a:rPr>
                  <a:t>:</a:t>
                </a:r>
                <a:br>
                  <a:rPr lang="pt-BR" b="0" i="0" u="none" strike="noStrike" cap="none" dirty="0">
                    <a:solidFill>
                      <a:schemeClr val="dk1"/>
                    </a:solidFill>
                    <a:latin typeface="Calibri"/>
                    <a:ea typeface="Calibri"/>
                    <a:cs typeface="Calibri"/>
                    <a:sym typeface="Calibri"/>
                  </a:rPr>
                </a:br>
                <a:r>
                  <a:rPr lang="pt-BR" b="0" i="0" u="none" strike="noStrike" cap="none" dirty="0">
                    <a:solidFill>
                      <a:schemeClr val="dk1"/>
                    </a:solidFill>
                    <a:latin typeface="Calibri"/>
                    <a:ea typeface="Calibri"/>
                    <a:cs typeface="Calibri"/>
                    <a:sym typeface="Calibri"/>
                  </a:rPr>
                  <a:t> </a:t>
                </a:r>
                <a:endParaRPr lang="pt-BR" dirty="0"/>
              </a:p>
              <a:p>
                <a:pPr marL="914400" marR="0" lvl="1" indent="-342900" rtl="0">
                  <a:lnSpc>
                    <a:spcPct val="115000"/>
                  </a:lnSpc>
                  <a:spcBef>
                    <a:spcPts val="0"/>
                  </a:spcBef>
                  <a:spcAft>
                    <a:spcPts val="0"/>
                  </a:spcAft>
                  <a:buClr>
                    <a:srgbClr val="B53232"/>
                  </a:buClr>
                  <a:buSzPts val="1800"/>
                  <a:buFont typeface="Calibri"/>
                  <a:buChar char="○"/>
                </a:pPr>
                <a:r>
                  <a:rPr lang="pt-BR" b="0" i="0" u="none" strike="noStrike" cap="none" dirty="0">
                    <a:solidFill>
                      <a:schemeClr val="dk1"/>
                    </a:solidFill>
                    <a:latin typeface="Calibri"/>
                    <a:ea typeface="Calibri"/>
                    <a:cs typeface="Calibri"/>
                    <a:sym typeface="Calibri"/>
                  </a:rPr>
                  <a:t>O valor-</a:t>
                </a:r>
                <a:r>
                  <a:rPr lang="pt-BR" b="0" i="0" u="none" strike="noStrike" cap="none" dirty="0" err="1">
                    <a:solidFill>
                      <a:schemeClr val="dk1"/>
                    </a:solidFill>
                    <a:latin typeface="Calibri"/>
                    <a:ea typeface="Calibri"/>
                    <a:cs typeface="Calibri"/>
                    <a:sym typeface="Calibri"/>
                  </a:rPr>
                  <a:t>p</a:t>
                </a:r>
                <a:r>
                  <a:rPr lang="pt-BR" b="0" i="0" u="none" strike="noStrike" cap="none" dirty="0">
                    <a:solidFill>
                      <a:schemeClr val="dk1"/>
                    </a:solidFill>
                    <a:latin typeface="Calibri"/>
                    <a:ea typeface="Calibri"/>
                    <a:cs typeface="Calibri"/>
                    <a:sym typeface="Calibri"/>
                  </a:rPr>
                  <a:t> é o menor valor de significância para o qual rejeitamos </a:t>
                </a:r>
                <a14:m>
                  <m:oMath xmlns:m="http://schemas.openxmlformats.org/officeDocument/2006/math">
                    <m:sSub>
                      <m:sSubPr>
                        <m:ctrlPr>
                          <a:rPr lang="pt-BR" b="0" i="1" u="none" strike="noStrike" cap="none" dirty="0" smtClean="0">
                            <a:solidFill>
                              <a:schemeClr val="dk1"/>
                            </a:solidFill>
                            <a:latin typeface="Cambria Math" panose="02040503050406030204" pitchFamily="18" charset="0"/>
                            <a:ea typeface="Calibri"/>
                            <a:cs typeface="Calibri"/>
                            <a:sym typeface="Calibri"/>
                          </a:rPr>
                        </m:ctrlPr>
                      </m:sSubPr>
                      <m:e>
                        <m:r>
                          <a:rPr lang="pt-BR" b="0" i="1" u="none" strike="noStrike" cap="none" dirty="0" smtClean="0">
                            <a:solidFill>
                              <a:schemeClr val="dk1"/>
                            </a:solidFill>
                            <a:latin typeface="Cambria Math" panose="02040503050406030204" pitchFamily="18" charset="0"/>
                            <a:ea typeface="Calibri"/>
                            <a:cs typeface="Calibri"/>
                            <a:sym typeface="Calibri"/>
                          </a:rPr>
                          <m:t>𝐻</m:t>
                        </m:r>
                      </m:e>
                      <m:sub>
                        <m:r>
                          <a:rPr lang="pt-BR" b="0" i="1" u="none" strike="noStrike" cap="none" dirty="0" smtClean="0">
                            <a:solidFill>
                              <a:schemeClr val="dk1"/>
                            </a:solidFill>
                            <a:latin typeface="Cambria Math" panose="02040503050406030204" pitchFamily="18" charset="0"/>
                            <a:ea typeface="Calibri"/>
                            <a:cs typeface="Calibri"/>
                            <a:sym typeface="Calibri"/>
                          </a:rPr>
                          <m:t>0</m:t>
                        </m:r>
                      </m:sub>
                    </m:sSub>
                  </m:oMath>
                </a14:m>
                <a:r>
                  <a:rPr lang="pt-BR" b="0" i="0" u="none" strike="noStrike" cap="none" dirty="0">
                    <a:solidFill>
                      <a:schemeClr val="dk1"/>
                    </a:solidFill>
                    <a:latin typeface="Calibri"/>
                    <a:ea typeface="Calibri"/>
                    <a:cs typeface="Calibri"/>
                    <a:sym typeface="Calibri"/>
                  </a:rPr>
                  <a:t> para uma dada amostra (o que gera um certo valor observado da estatística de prova).</a:t>
                </a:r>
                <a:br>
                  <a:rPr lang="pt-BR" b="0" i="0" u="none" strike="noStrike" cap="none" dirty="0">
                    <a:solidFill>
                      <a:schemeClr val="dk1"/>
                    </a:solidFill>
                    <a:latin typeface="Calibri"/>
                    <a:ea typeface="Calibri"/>
                    <a:cs typeface="Calibri"/>
                    <a:sym typeface="Calibri"/>
                  </a:rPr>
                </a:br>
                <a:endParaRPr lang="pt-BR" dirty="0"/>
              </a:p>
              <a:p>
                <a:pPr marL="914400" lvl="1" indent="-342900">
                  <a:lnSpc>
                    <a:spcPct val="115000"/>
                  </a:lnSpc>
                  <a:buClr>
                    <a:srgbClr val="B53232"/>
                  </a:buClr>
                  <a:buSzPts val="1800"/>
                  <a:buFont typeface="Calibri"/>
                  <a:buChar char="○"/>
                </a:pPr>
                <a:r>
                  <a:rPr lang="pt-BR" b="0" i="0" u="none" strike="noStrike" cap="none" dirty="0">
                    <a:solidFill>
                      <a:schemeClr val="dk1"/>
                    </a:solidFill>
                    <a:latin typeface="Calibri"/>
                    <a:ea typeface="Calibri"/>
                    <a:cs typeface="Calibri"/>
                    <a:sym typeface="Calibri"/>
                  </a:rPr>
                  <a:t>É importante notar que o cálculo do valor-</a:t>
                </a:r>
                <a:r>
                  <a:rPr lang="pt-BR" b="0" i="0" u="none" strike="noStrike" cap="none" dirty="0" err="1">
                    <a:solidFill>
                      <a:schemeClr val="dk1"/>
                    </a:solidFill>
                    <a:latin typeface="Calibri"/>
                    <a:ea typeface="Calibri"/>
                    <a:cs typeface="Calibri"/>
                    <a:sym typeface="Calibri"/>
                  </a:rPr>
                  <a:t>p</a:t>
                </a:r>
                <a:r>
                  <a:rPr lang="pt-BR" b="0" i="0" u="none" strike="noStrike" cap="none" dirty="0">
                    <a:solidFill>
                      <a:schemeClr val="dk1"/>
                    </a:solidFill>
                    <a:latin typeface="Calibri"/>
                    <a:ea typeface="Calibri"/>
                    <a:cs typeface="Calibri"/>
                    <a:sym typeface="Calibri"/>
                  </a:rPr>
                  <a:t> para uma amostra depende tanto da distribuição da estatística sob </a:t>
                </a:r>
                <a14:m>
                  <m:oMath xmlns:m="http://schemas.openxmlformats.org/officeDocument/2006/math">
                    <m:sSub>
                      <m:sSubPr>
                        <m:ctrlPr>
                          <a:rPr lang="pt-BR" i="1" dirty="0">
                            <a:solidFill>
                              <a:schemeClr val="dk1"/>
                            </a:solidFill>
                            <a:latin typeface="Cambria Math" panose="02040503050406030204" pitchFamily="18" charset="0"/>
                            <a:ea typeface="Calibri"/>
                            <a:cs typeface="Calibri"/>
                            <a:sym typeface="Calibri"/>
                          </a:rPr>
                        </m:ctrlPr>
                      </m:sSubPr>
                      <m:e>
                        <m:r>
                          <a:rPr lang="pt-BR" i="1" dirty="0">
                            <a:solidFill>
                              <a:schemeClr val="dk1"/>
                            </a:solidFill>
                            <a:latin typeface="Cambria Math" panose="02040503050406030204" pitchFamily="18" charset="0"/>
                            <a:ea typeface="Calibri"/>
                            <a:cs typeface="Calibri"/>
                            <a:sym typeface="Calibri"/>
                          </a:rPr>
                          <m:t>𝐻</m:t>
                        </m:r>
                      </m:e>
                      <m:sub>
                        <m:r>
                          <a:rPr lang="pt-BR" i="1" dirty="0">
                            <a:solidFill>
                              <a:schemeClr val="dk1"/>
                            </a:solidFill>
                            <a:latin typeface="Cambria Math" panose="02040503050406030204" pitchFamily="18" charset="0"/>
                            <a:ea typeface="Calibri"/>
                            <a:cs typeface="Calibri"/>
                            <a:sym typeface="Calibri"/>
                          </a:rPr>
                          <m:t>0</m:t>
                        </m:r>
                      </m:sub>
                    </m:sSub>
                  </m:oMath>
                </a14:m>
                <a:r>
                  <a:rPr lang="pt-BR" b="0" i="0" u="none" strike="noStrike" cap="none" dirty="0">
                    <a:solidFill>
                      <a:schemeClr val="dk1"/>
                    </a:solidFill>
                    <a:latin typeface="Calibri"/>
                    <a:ea typeface="Calibri"/>
                    <a:cs typeface="Calibri"/>
                    <a:sym typeface="Calibri"/>
                  </a:rPr>
                  <a:t> e quanto da regra de decisão escolhida. </a:t>
                </a:r>
                <a:br>
                  <a:rPr lang="pt-BR" b="0" i="0" u="none" strike="noStrike" cap="none" dirty="0">
                    <a:solidFill>
                      <a:schemeClr val="dk1"/>
                    </a:solidFill>
                    <a:latin typeface="Calibri"/>
                    <a:ea typeface="Calibri"/>
                    <a:cs typeface="Calibri"/>
                    <a:sym typeface="Calibri"/>
                  </a:rPr>
                </a:br>
                <a:endParaRPr lang="pt-BR" dirty="0"/>
              </a:p>
              <a:p>
                <a:pPr marL="914400" lvl="1" indent="-342900">
                  <a:lnSpc>
                    <a:spcPct val="115000"/>
                  </a:lnSpc>
                  <a:buClr>
                    <a:srgbClr val="B53232"/>
                  </a:buClr>
                  <a:buSzPts val="1800"/>
                  <a:buFont typeface="Calibri"/>
                  <a:buChar char="○"/>
                </a:pPr>
                <a:r>
                  <a:rPr lang="pt-BR" b="0" i="0" u="none" strike="noStrike" cap="none" dirty="0">
                    <a:solidFill>
                      <a:schemeClr val="dk1"/>
                    </a:solidFill>
                    <a:latin typeface="Calibri"/>
                    <a:ea typeface="Calibri"/>
                    <a:cs typeface="Calibri"/>
                    <a:sym typeface="Calibri"/>
                  </a:rPr>
                  <a:t>Por exemplo, se minha regra de decisão determinar rejeição quando a estatística de prova for maior ou igual a um valor </a:t>
                </a:r>
                <a14:m>
                  <m:oMath xmlns:m="http://schemas.openxmlformats.org/officeDocument/2006/math">
                    <m:r>
                      <a:rPr lang="en-US" b="0" i="1" dirty="0" smtClean="0">
                        <a:solidFill>
                          <a:schemeClr val="dk1"/>
                        </a:solidFill>
                        <a:latin typeface="Cambria Math" panose="02040503050406030204" pitchFamily="18" charset="0"/>
                        <a:ea typeface="Calibri"/>
                        <a:cs typeface="Calibri"/>
                        <a:sym typeface="Calibri"/>
                      </a:rPr>
                      <m:t>𝐶</m:t>
                    </m:r>
                  </m:oMath>
                </a14:m>
                <a:r>
                  <a:rPr lang="pt-BR" b="0" i="0" u="none" strike="noStrike" cap="none" dirty="0">
                    <a:solidFill>
                      <a:schemeClr val="dk1"/>
                    </a:solidFill>
                    <a:latin typeface="Calibri"/>
                    <a:ea typeface="Calibri"/>
                    <a:cs typeface="Calibri"/>
                    <a:sym typeface="Calibri"/>
                  </a:rPr>
                  <a:t>, o valor-</a:t>
                </a:r>
                <a:r>
                  <a:rPr lang="pt-BR" b="0" i="0" u="none" strike="noStrike" cap="none" dirty="0" err="1">
                    <a:solidFill>
                      <a:schemeClr val="dk1"/>
                    </a:solidFill>
                    <a:latin typeface="Calibri"/>
                    <a:ea typeface="Calibri"/>
                    <a:cs typeface="Calibri"/>
                    <a:sym typeface="Calibri"/>
                  </a:rPr>
                  <a:t>p</a:t>
                </a:r>
                <a:r>
                  <a:rPr lang="pt-BR" b="0" i="0" u="none" strike="noStrike" cap="none" dirty="0">
                    <a:solidFill>
                      <a:schemeClr val="dk1"/>
                    </a:solidFill>
                    <a:latin typeface="Calibri"/>
                    <a:ea typeface="Calibri"/>
                    <a:cs typeface="Calibri"/>
                    <a:sym typeface="Calibri"/>
                  </a:rPr>
                  <a:t> será a probabilidade de que uma variável aleatória que segue a mesma distribuição da estatística de prova sob </a:t>
                </a:r>
                <a14:m>
                  <m:oMath xmlns:m="http://schemas.openxmlformats.org/officeDocument/2006/math">
                    <m:sSub>
                      <m:sSubPr>
                        <m:ctrlPr>
                          <a:rPr lang="pt-BR" i="1" dirty="0">
                            <a:solidFill>
                              <a:schemeClr val="dk1"/>
                            </a:solidFill>
                            <a:latin typeface="Cambria Math" panose="02040503050406030204" pitchFamily="18" charset="0"/>
                            <a:ea typeface="Calibri"/>
                            <a:cs typeface="Calibri"/>
                            <a:sym typeface="Calibri"/>
                          </a:rPr>
                        </m:ctrlPr>
                      </m:sSubPr>
                      <m:e>
                        <m:r>
                          <a:rPr lang="pt-BR" i="1" dirty="0">
                            <a:solidFill>
                              <a:schemeClr val="dk1"/>
                            </a:solidFill>
                            <a:latin typeface="Cambria Math" panose="02040503050406030204" pitchFamily="18" charset="0"/>
                            <a:ea typeface="Calibri"/>
                            <a:cs typeface="Calibri"/>
                            <a:sym typeface="Calibri"/>
                          </a:rPr>
                          <m:t>𝐻</m:t>
                        </m:r>
                      </m:e>
                      <m:sub>
                        <m:r>
                          <a:rPr lang="pt-BR" i="1" dirty="0">
                            <a:solidFill>
                              <a:schemeClr val="dk1"/>
                            </a:solidFill>
                            <a:latin typeface="Cambria Math" panose="02040503050406030204" pitchFamily="18" charset="0"/>
                            <a:ea typeface="Calibri"/>
                            <a:cs typeface="Calibri"/>
                            <a:sym typeface="Calibri"/>
                          </a:rPr>
                          <m:t>0</m:t>
                        </m:r>
                      </m:sub>
                    </m:sSub>
                  </m:oMath>
                </a14:m>
                <a:r>
                  <a:rPr lang="pt-BR" b="0" i="0" u="none" strike="noStrike" cap="none" dirty="0">
                    <a:solidFill>
                      <a:schemeClr val="dk1"/>
                    </a:solidFill>
                    <a:latin typeface="Calibri"/>
                    <a:ea typeface="Calibri"/>
                    <a:cs typeface="Calibri"/>
                    <a:sym typeface="Calibri"/>
                  </a:rPr>
                  <a:t> seja maior ou igual ao valor empírico obtido para essa estatística na amostra dada.</a:t>
                </a:r>
                <a:endParaRPr lang="pt-BR" dirty="0"/>
              </a:p>
              <a:p>
                <a:pPr marL="0" marR="0" lvl="0" indent="0" rtl="0">
                  <a:lnSpc>
                    <a:spcPct val="115000"/>
                  </a:lnSpc>
                  <a:spcBef>
                    <a:spcPts val="0"/>
                  </a:spcBef>
                  <a:spcAft>
                    <a:spcPts val="0"/>
                  </a:spcAft>
                  <a:buNone/>
                </a:pPr>
                <a:endParaRPr dirty="0"/>
              </a:p>
            </p:txBody>
          </p:sp>
        </mc:Choice>
        <mc:Fallback xmlns="">
          <p:sp>
            <p:nvSpPr>
              <p:cNvPr id="1465" name="Shape 1465"/>
              <p:cNvSpPr txBox="1">
                <a:spLocks noRot="1" noChangeAspect="1" noMove="1" noResize="1" noEditPoints="1" noAdjustHandles="1" noChangeArrowheads="1" noChangeShapeType="1" noTextEdit="1"/>
              </p:cNvSpPr>
              <p:nvPr/>
            </p:nvSpPr>
            <p:spPr>
              <a:xfrm>
                <a:off x="395536" y="769268"/>
                <a:ext cx="5033055" cy="4479421"/>
              </a:xfrm>
              <a:prstGeom prst="rect">
                <a:avLst/>
              </a:prstGeom>
              <a:blipFill>
                <a:blip r:embed="rId4"/>
                <a:stretch>
                  <a:fillRect t="-1133" r="-756"/>
                </a:stretch>
              </a:blipFill>
              <a:ln>
                <a:noFill/>
              </a:ln>
            </p:spPr>
            <p:txBody>
              <a:bodyPr/>
              <a:lstStyle/>
              <a:p>
                <a:r>
                  <a:rPr lang="pt-BR">
                    <a:noFill/>
                  </a:rPr>
                  <a:t> </a:t>
                </a:r>
              </a:p>
            </p:txBody>
          </p:sp>
        </mc:Fallback>
      </mc:AlternateContent>
      <p:pic>
        <p:nvPicPr>
          <p:cNvPr id="2" name="Imagem 1">
            <a:extLst>
              <a:ext uri="{FF2B5EF4-FFF2-40B4-BE49-F238E27FC236}">
                <a16:creationId xmlns:a16="http://schemas.microsoft.com/office/drawing/2014/main" id="{D94FFAD4-932A-4946-B0A9-4E12985BEC87}"/>
              </a:ext>
            </a:extLst>
          </p:cNvPr>
          <p:cNvPicPr>
            <a:picLocks noChangeAspect="1"/>
          </p:cNvPicPr>
          <p:nvPr/>
        </p:nvPicPr>
        <p:blipFill>
          <a:blip r:embed="rId5"/>
          <a:stretch>
            <a:fillRect/>
          </a:stretch>
        </p:blipFill>
        <p:spPr>
          <a:xfrm>
            <a:off x="5292080" y="1898867"/>
            <a:ext cx="3962400" cy="2082800"/>
          </a:xfrm>
          <a:prstGeom prst="rect">
            <a:avLst/>
          </a:prstGeom>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Shape 1155"/>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sz="1600" dirty="0">
                <a:latin typeface="Calibri" panose="020F0502020204030204" pitchFamily="34" charset="0"/>
                <a:cs typeface="Calibri" panose="020F0502020204030204" pitchFamily="34" charset="0"/>
              </a:rPr>
              <a:t>POPULAÇÃO - AMOSTRA</a:t>
            </a:r>
            <a:endParaRPr sz="1600" b="1" i="0" u="none" strike="noStrike" cap="none" dirty="0">
              <a:solidFill>
                <a:schemeClr val="dk1"/>
              </a:solidFill>
              <a:latin typeface="Calibri" panose="020F0502020204030204" pitchFamily="34" charset="0"/>
              <a:cs typeface="Calibri" panose="020F0502020204030204" pitchFamily="34" charset="0"/>
              <a:sym typeface="Raleway"/>
            </a:endParaRPr>
          </a:p>
        </p:txBody>
      </p:sp>
      <p:sp>
        <p:nvSpPr>
          <p:cNvPr id="1156" name="Shape 1156"/>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5</a:t>
            </a:fld>
            <a:endParaRPr sz="1200">
              <a:solidFill>
                <a:srgbClr val="888888"/>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157" name="Shape 1157"/>
              <p:cNvSpPr txBox="1"/>
              <p:nvPr/>
            </p:nvSpPr>
            <p:spPr>
              <a:xfrm>
                <a:off x="576129" y="1513976"/>
                <a:ext cx="7926300" cy="2626522"/>
              </a:xfrm>
              <a:prstGeom prst="rect">
                <a:avLst/>
              </a:prstGeom>
              <a:noFill/>
              <a:ln>
                <a:noFill/>
              </a:ln>
            </p:spPr>
            <p:txBody>
              <a:bodyPr spcFirstLastPara="1" wrap="square" lIns="91425" tIns="45700" rIns="91425" bIns="45700" rtlCol="0" anchor="t" anchorCtr="0">
                <a:noAutofit/>
              </a:bodyPr>
              <a:lstStyle/>
              <a:p>
                <a:pPr marL="285750" lvl="0" indent="-330200" rtl="0">
                  <a:spcBef>
                    <a:spcPts val="0"/>
                  </a:spcBef>
                  <a:spcAft>
                    <a:spcPts val="0"/>
                  </a:spcAft>
                  <a:buClr>
                    <a:schemeClr val="dk1"/>
                  </a:buClr>
                  <a:buSzPts val="1800"/>
                  <a:buFont typeface="Calibri"/>
                  <a:buChar char="—"/>
                </a:pPr>
                <a:r>
                  <a:rPr lang="pt-BR" dirty="0">
                    <a:solidFill>
                      <a:schemeClr val="dk1"/>
                    </a:solidFill>
                    <a:latin typeface="Calibri"/>
                    <a:ea typeface="Calibri"/>
                    <a:cs typeface="Calibri"/>
                    <a:sym typeface="Calibri"/>
                  </a:rPr>
                  <a:t>Em muitos problemas, interessa a distribuição de uma variável aleatória </a:t>
                </a:r>
                <a14:m>
                  <m:oMath xmlns:m="http://schemas.openxmlformats.org/officeDocument/2006/math">
                    <m:r>
                      <a:rPr lang="pt-BR" i="1" dirty="0" smtClean="0">
                        <a:solidFill>
                          <a:schemeClr val="dk1"/>
                        </a:solidFill>
                        <a:latin typeface="Cambria Math" panose="02040503050406030204" pitchFamily="18" charset="0"/>
                        <a:ea typeface="Calibri"/>
                        <a:cs typeface="Calibri"/>
                        <a:sym typeface="Calibri"/>
                      </a:rPr>
                      <m:t>𝑋</m:t>
                    </m:r>
                  </m:oMath>
                </a14:m>
                <a:r>
                  <a:rPr lang="pt-BR" dirty="0">
                    <a:solidFill>
                      <a:schemeClr val="dk1"/>
                    </a:solidFill>
                    <a:latin typeface="Calibri"/>
                    <a:ea typeface="Calibri"/>
                    <a:cs typeface="Calibri"/>
                    <a:sym typeface="Calibri"/>
                  </a:rPr>
                  <a:t> que é observada toda vez que a mesma experiência é repetida.</a:t>
                </a:r>
                <a:endParaRPr dirty="0">
                  <a:solidFill>
                    <a:schemeClr val="dk1"/>
                  </a:solidFill>
                  <a:latin typeface="Calibri"/>
                  <a:ea typeface="Calibri"/>
                  <a:cs typeface="Calibri"/>
                  <a:sym typeface="Calibri"/>
                </a:endParaRPr>
              </a:p>
              <a:p>
                <a:pPr marL="0" lvl="0" indent="0" rtl="0">
                  <a:spcBef>
                    <a:spcPts val="0"/>
                  </a:spcBef>
                  <a:spcAft>
                    <a:spcPts val="0"/>
                  </a:spcAft>
                  <a:buNone/>
                </a:pPr>
                <a:endParaRPr dirty="0">
                  <a:solidFill>
                    <a:schemeClr val="dk1"/>
                  </a:solidFill>
                  <a:latin typeface="Calibri"/>
                  <a:ea typeface="Calibri"/>
                  <a:cs typeface="Calibri"/>
                  <a:sym typeface="Calibri"/>
                </a:endParaRPr>
              </a:p>
              <a:p>
                <a:pPr marL="285750" lvl="0" indent="-330200" rtl="0">
                  <a:spcBef>
                    <a:spcPts val="0"/>
                  </a:spcBef>
                  <a:spcAft>
                    <a:spcPts val="0"/>
                  </a:spcAft>
                  <a:buClr>
                    <a:schemeClr val="dk1"/>
                  </a:buClr>
                  <a:buSzPts val="1800"/>
                  <a:buFont typeface="Calibri"/>
                  <a:buChar char="—"/>
                </a:pPr>
                <a:r>
                  <a:rPr lang="pt-BR" dirty="0">
                    <a:solidFill>
                      <a:schemeClr val="dk1"/>
                    </a:solidFill>
                    <a:latin typeface="Calibri"/>
                    <a:ea typeface="Calibri"/>
                    <a:cs typeface="Calibri"/>
                    <a:sym typeface="Calibri"/>
                  </a:rPr>
                  <a:t>Nesses casos, cada elemento a ser estudado corresponde ao resultado de uma experiência e, pelo menos teoricamente, você pode repetir a experiência quantas vezes quiser. </a:t>
                </a:r>
                <a:endParaRPr dirty="0">
                  <a:solidFill>
                    <a:schemeClr val="dk1"/>
                  </a:solidFill>
                  <a:latin typeface="Calibri"/>
                  <a:ea typeface="Calibri"/>
                  <a:cs typeface="Calibri"/>
                  <a:sym typeface="Calibri"/>
                </a:endParaRPr>
              </a:p>
              <a:p>
                <a:pPr marL="0" lvl="0" indent="0" rtl="0">
                  <a:spcBef>
                    <a:spcPts val="0"/>
                  </a:spcBef>
                  <a:spcAft>
                    <a:spcPts val="0"/>
                  </a:spcAft>
                  <a:buNone/>
                </a:pPr>
                <a:endParaRPr dirty="0">
                  <a:solidFill>
                    <a:schemeClr val="dk1"/>
                  </a:solidFill>
                  <a:latin typeface="Calibri"/>
                  <a:ea typeface="Calibri"/>
                  <a:cs typeface="Calibri"/>
                  <a:sym typeface="Calibri"/>
                </a:endParaRPr>
              </a:p>
              <a:p>
                <a:pPr marL="285750" lvl="0" indent="-330200" rtl="0">
                  <a:spcBef>
                    <a:spcPts val="0"/>
                  </a:spcBef>
                  <a:spcAft>
                    <a:spcPts val="0"/>
                  </a:spcAft>
                  <a:buClr>
                    <a:schemeClr val="dk1"/>
                  </a:buClr>
                  <a:buSzPts val="1800"/>
                  <a:buFont typeface="Calibri"/>
                  <a:buChar char="—"/>
                </a:pPr>
                <a:r>
                  <a:rPr lang="pt-BR" dirty="0">
                    <a:solidFill>
                      <a:schemeClr val="dk1"/>
                    </a:solidFill>
                    <a:latin typeface="Calibri"/>
                    <a:ea typeface="Calibri"/>
                    <a:cs typeface="Calibri"/>
                    <a:sym typeface="Calibri"/>
                  </a:rPr>
                  <a:t>É possível, então, pensar em uma população infinita composta pelas infinitas experiências possíveis de serem realizadas, ainda que esta população não exista realmente.</a:t>
                </a:r>
                <a:br>
                  <a:rPr lang="pt-BR" dirty="0">
                    <a:solidFill>
                      <a:schemeClr val="dk1"/>
                    </a:solidFill>
                    <a:latin typeface="Calibri"/>
                    <a:ea typeface="Calibri"/>
                    <a:cs typeface="Calibri"/>
                    <a:sym typeface="Calibri"/>
                  </a:rPr>
                </a:br>
                <a:endParaRPr dirty="0">
                  <a:solidFill>
                    <a:schemeClr val="dk1"/>
                  </a:solidFill>
                  <a:latin typeface="Calibri"/>
                  <a:ea typeface="Calibri"/>
                  <a:cs typeface="Calibri"/>
                  <a:sym typeface="Calibri"/>
                </a:endParaRPr>
              </a:p>
              <a:p>
                <a:pPr marL="914400" lvl="1" indent="-342900" rtl="0">
                  <a:spcBef>
                    <a:spcPts val="0"/>
                  </a:spcBef>
                  <a:spcAft>
                    <a:spcPts val="0"/>
                  </a:spcAft>
                  <a:buClr>
                    <a:schemeClr val="accent2"/>
                  </a:buClr>
                  <a:buSzPts val="1800"/>
                  <a:buFont typeface="Raleway"/>
                  <a:buChar char="○"/>
                </a:pPr>
                <a:r>
                  <a:rPr lang="pt-BR" dirty="0">
                    <a:solidFill>
                      <a:schemeClr val="dk1"/>
                    </a:solidFill>
                    <a:latin typeface="Calibri"/>
                    <a:ea typeface="Calibri"/>
                    <a:cs typeface="Calibri"/>
                    <a:sym typeface="Calibri"/>
                  </a:rPr>
                  <a:t>Por exemplo: A experiência consiste em jogar uma moeda e o valor </a:t>
                </a:r>
                <a14:m>
                  <m:oMath xmlns:m="http://schemas.openxmlformats.org/officeDocument/2006/math">
                    <m:r>
                      <a:rPr lang="pt-BR" i="1" dirty="0" smtClean="0">
                        <a:solidFill>
                          <a:schemeClr val="dk1"/>
                        </a:solidFill>
                        <a:latin typeface="Cambria Math" panose="02040503050406030204" pitchFamily="18" charset="0"/>
                        <a:ea typeface="Calibri"/>
                        <a:cs typeface="Calibri"/>
                        <a:sym typeface="Calibri"/>
                      </a:rPr>
                      <m:t>𝑉</m:t>
                    </m:r>
                  </m:oMath>
                </a14:m>
                <a:r>
                  <a:rPr lang="pt-BR" dirty="0">
                    <a:solidFill>
                      <a:schemeClr val="dk1"/>
                    </a:solidFill>
                    <a:latin typeface="Calibri"/>
                    <a:ea typeface="Calibri"/>
                    <a:cs typeface="Calibri"/>
                    <a:sym typeface="Calibri"/>
                  </a:rPr>
                  <a:t> recebe 0 ou 1, conforme o resultado seja cara ou coroa. </a:t>
                </a:r>
                <a:endParaRPr dirty="0">
                  <a:solidFill>
                    <a:schemeClr val="dk1"/>
                  </a:solidFill>
                  <a:latin typeface="Calibri"/>
                  <a:ea typeface="Calibri"/>
                  <a:cs typeface="Calibri"/>
                  <a:sym typeface="Calibri"/>
                </a:endParaRPr>
              </a:p>
            </p:txBody>
          </p:sp>
        </mc:Choice>
        <mc:Fallback xmlns="">
          <p:sp>
            <p:nvSpPr>
              <p:cNvPr id="1157" name="Shape 1157"/>
              <p:cNvSpPr txBox="1">
                <a:spLocks noRot="1" noChangeAspect="1" noMove="1" noResize="1" noEditPoints="1" noAdjustHandles="1" noChangeArrowheads="1" noChangeShapeType="1" noTextEdit="1"/>
              </p:cNvSpPr>
              <p:nvPr/>
            </p:nvSpPr>
            <p:spPr>
              <a:xfrm>
                <a:off x="576129" y="1513976"/>
                <a:ext cx="7926300" cy="2626522"/>
              </a:xfrm>
              <a:prstGeom prst="rect">
                <a:avLst/>
              </a:prstGeom>
              <a:blipFill>
                <a:blip r:embed="rId3"/>
                <a:stretch>
                  <a:fillRect l="-480" t="-2404" r="-640"/>
                </a:stretch>
              </a:blipFill>
              <a:ln>
                <a:noFill/>
              </a:ln>
            </p:spPr>
            <p:txBody>
              <a:bodyPr/>
              <a:lstStyle/>
              <a:p>
                <a:r>
                  <a:rPr lang="pt-BR">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Shape 1470"/>
          <p:cNvSpPr txBox="1">
            <a:spLocks noGrp="1"/>
          </p:cNvSpPr>
          <p:nvPr>
            <p:ph type="title"/>
          </p:nvPr>
        </p:nvSpPr>
        <p:spPr>
          <a:xfrm>
            <a:off x="447793" y="145247"/>
            <a:ext cx="60960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Font typeface="Raleway"/>
              <a:buNone/>
            </a:pPr>
            <a:r>
              <a:rPr lang="pt-BR" sz="1400" b="1" i="0" u="none" strike="noStrike" cap="none">
                <a:solidFill>
                  <a:schemeClr val="dk1"/>
                </a:solidFill>
                <a:latin typeface="Raleway"/>
                <a:ea typeface="Raleway"/>
                <a:cs typeface="Raleway"/>
                <a:sym typeface="Raleway"/>
              </a:rPr>
              <a:t>TESTES DE HIPÓTESES </a:t>
            </a:r>
            <a:endParaRPr/>
          </a:p>
        </p:txBody>
      </p:sp>
      <p:sp>
        <p:nvSpPr>
          <p:cNvPr id="1471" name="Shape 147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Font typeface="Calibri"/>
              <a:buNone/>
            </a:pPr>
            <a:fld id="{00000000-1234-1234-1234-123412341234}" type="slidenum">
              <a:rPr lang="en-US" sz="1200" b="0" i="0" u="none" strike="noStrike" cap="none">
                <a:solidFill>
                  <a:srgbClr val="888888"/>
                </a:solidFill>
                <a:latin typeface="Calibri"/>
                <a:ea typeface="Calibri"/>
                <a:cs typeface="Calibri"/>
                <a:sym typeface="Calibri"/>
              </a:rPr>
              <a:t>50</a:t>
            </a:fld>
            <a:endParaRPr/>
          </a:p>
        </p:txBody>
      </p:sp>
      <mc:AlternateContent xmlns:mc="http://schemas.openxmlformats.org/markup-compatibility/2006" xmlns:a14="http://schemas.microsoft.com/office/drawing/2010/main">
        <mc:Choice Requires="a14">
          <p:sp>
            <p:nvSpPr>
              <p:cNvPr id="1472" name="Shape 1472"/>
              <p:cNvSpPr txBox="1"/>
              <p:nvPr/>
            </p:nvSpPr>
            <p:spPr>
              <a:xfrm>
                <a:off x="259025" y="1129308"/>
                <a:ext cx="8574300" cy="3239719"/>
              </a:xfrm>
              <a:prstGeom prst="rect">
                <a:avLst/>
              </a:prstGeom>
              <a:noFill/>
              <a:ln>
                <a:noFill/>
              </a:ln>
            </p:spPr>
            <p:txBody>
              <a:bodyPr spcFirstLastPara="1" wrap="square" lIns="91425" tIns="91425" rIns="91425" bIns="91425" rtlCol="0" anchor="t" anchorCtr="0">
                <a:noAutofit/>
              </a:bodyPr>
              <a:lstStyle/>
              <a:p>
                <a:pPr marL="457200" marR="0" lvl="0" indent="-355600" rtl="0">
                  <a:lnSpc>
                    <a:spcPct val="115000"/>
                  </a:lnSpc>
                  <a:spcBef>
                    <a:spcPts val="0"/>
                  </a:spcBef>
                  <a:spcAft>
                    <a:spcPts val="0"/>
                  </a:spcAft>
                  <a:buClr>
                    <a:srgbClr val="D22544"/>
                  </a:buClr>
                  <a:buSzPts val="2000"/>
                  <a:buFont typeface="Calibri"/>
                  <a:buChar char="●"/>
                </a:pPr>
                <a:r>
                  <a:rPr lang="pt-BR" dirty="0">
                    <a:solidFill>
                      <a:schemeClr val="dk1"/>
                    </a:solidFill>
                    <a:latin typeface="Calibri" panose="020F0502020204030204" pitchFamily="34" charset="0"/>
                    <a:ea typeface="Calibri"/>
                    <a:cs typeface="Calibri" panose="020F0502020204030204" pitchFamily="34" charset="0"/>
                    <a:sym typeface="Calibri"/>
                    <a:hlinkClick r:id="rId3"/>
                  </a:rPr>
                  <a:t>P-value</a:t>
                </a:r>
                <a:r>
                  <a:rPr lang="pt-BR" dirty="0">
                    <a:solidFill>
                      <a:schemeClr val="dk1"/>
                    </a:solidFill>
                    <a:latin typeface="Calibri" panose="020F0502020204030204" pitchFamily="34" charset="0"/>
                    <a:ea typeface="Calibri"/>
                    <a:cs typeface="Calibri" panose="020F0502020204030204" pitchFamily="34" charset="0"/>
                    <a:sym typeface="Calibri"/>
                  </a:rPr>
                  <a:t>:</a:t>
                </a:r>
                <a:br>
                  <a:rPr lang="pt-BR" dirty="0">
                    <a:solidFill>
                      <a:schemeClr val="dk1"/>
                    </a:solidFill>
                    <a:latin typeface="Calibri" panose="020F0502020204030204" pitchFamily="34" charset="0"/>
                    <a:ea typeface="Calibri"/>
                    <a:cs typeface="Calibri" panose="020F0502020204030204" pitchFamily="34" charset="0"/>
                    <a:sym typeface="Calibri"/>
                  </a:rPr>
                </a:br>
                <a:r>
                  <a:rPr lang="pt-BR" dirty="0">
                    <a:solidFill>
                      <a:schemeClr val="dk1"/>
                    </a:solidFill>
                    <a:latin typeface="Calibri" panose="020F0502020204030204" pitchFamily="34" charset="0"/>
                    <a:ea typeface="Calibri"/>
                    <a:cs typeface="Calibri" panose="020F0502020204030204" pitchFamily="34" charset="0"/>
                    <a:sym typeface="Calibri"/>
                  </a:rPr>
                  <a:t> </a:t>
                </a:r>
                <a:endParaRPr lang="pt-BR" dirty="0">
                  <a:latin typeface="Calibri" panose="020F0502020204030204" pitchFamily="34" charset="0"/>
                  <a:cs typeface="Calibri" panose="020F0502020204030204" pitchFamily="34" charset="0"/>
                </a:endParaRPr>
              </a:p>
              <a:p>
                <a:pPr marL="914400" lvl="1" indent="-355600" rtl="0">
                  <a:lnSpc>
                    <a:spcPct val="115000"/>
                  </a:lnSpc>
                  <a:spcBef>
                    <a:spcPts val="0"/>
                  </a:spcBef>
                  <a:spcAft>
                    <a:spcPts val="0"/>
                  </a:spcAft>
                  <a:buClr>
                    <a:srgbClr val="B53232"/>
                  </a:buClr>
                  <a:buSzPts val="2000"/>
                  <a:buFont typeface="Calibri"/>
                  <a:buChar char="○"/>
                </a:pPr>
                <a:r>
                  <a:rPr lang="pt-BR" dirty="0">
                    <a:solidFill>
                      <a:schemeClr val="dk1"/>
                    </a:solidFill>
                    <a:latin typeface="Calibri" panose="020F0502020204030204" pitchFamily="34" charset="0"/>
                    <a:ea typeface="Calibri"/>
                    <a:cs typeface="Calibri" panose="020F0502020204030204" pitchFamily="34" charset="0"/>
                    <a:sym typeface="Calibri"/>
                  </a:rPr>
                  <a:t>Se </a:t>
                </a:r>
                <a:r>
                  <a:rPr lang="pt-BR" dirty="0" err="1">
                    <a:solidFill>
                      <a:schemeClr val="dk1"/>
                    </a:solidFill>
                    <a:latin typeface="Calibri" panose="020F0502020204030204" pitchFamily="34" charset="0"/>
                    <a:ea typeface="Calibri"/>
                    <a:cs typeface="Calibri" panose="020F0502020204030204" pitchFamily="34" charset="0"/>
                    <a:sym typeface="Calibri"/>
                  </a:rPr>
                  <a:t>p-value</a:t>
                </a:r>
                <a:r>
                  <a:rPr lang="pt-BR" dirty="0">
                    <a:solidFill>
                      <a:schemeClr val="dk1"/>
                    </a:solidFill>
                    <a:latin typeface="Calibri" panose="020F0502020204030204" pitchFamily="34" charset="0"/>
                    <a:ea typeface="Calibri"/>
                    <a:cs typeface="Calibri" panose="020F0502020204030204" pitchFamily="34" charset="0"/>
                    <a:sym typeface="Calibri"/>
                  </a:rPr>
                  <a:t> &lt; nível de significância, então devemos rejeitar </a:t>
                </a:r>
                <a14:m>
                  <m:oMath xmlns:m="http://schemas.openxmlformats.org/officeDocument/2006/math">
                    <m:sSub>
                      <m:sSubPr>
                        <m:ctrlPr>
                          <a:rPr lang="pt-BR" b="0" i="1" dirty="0" smtClean="0">
                            <a:solidFill>
                              <a:schemeClr val="dk1"/>
                            </a:solidFill>
                            <a:latin typeface="Cambria Math" panose="02040503050406030204" pitchFamily="18" charset="0"/>
                            <a:ea typeface="Calibri"/>
                            <a:cs typeface="Calibri" panose="020F0502020204030204" pitchFamily="34" charset="0"/>
                            <a:sym typeface="Calibri"/>
                          </a:rPr>
                        </m:ctrlPr>
                      </m:sSubPr>
                      <m:e>
                        <m:r>
                          <a:rPr lang="pt-BR" i="1" dirty="0" smtClean="0">
                            <a:solidFill>
                              <a:schemeClr val="dk1"/>
                            </a:solidFill>
                            <a:latin typeface="Cambria Math" panose="02040503050406030204" pitchFamily="18" charset="0"/>
                            <a:ea typeface="Calibri"/>
                            <a:cs typeface="Calibri" panose="020F0502020204030204" pitchFamily="34" charset="0"/>
                            <a:sym typeface="Calibri"/>
                          </a:rPr>
                          <m:t>𝐻</m:t>
                        </m:r>
                      </m:e>
                      <m:sub>
                        <m:r>
                          <a:rPr lang="pt-BR" i="1" dirty="0" smtClean="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dirty="0">
                    <a:solidFill>
                      <a:schemeClr val="dk1"/>
                    </a:solidFill>
                    <a:latin typeface="Calibri" panose="020F0502020204030204" pitchFamily="34" charset="0"/>
                    <a:ea typeface="Calibri"/>
                    <a:cs typeface="Calibri" panose="020F0502020204030204" pitchFamily="34" charset="0"/>
                    <a:sym typeface="Calibri"/>
                  </a:rPr>
                  <a:t>. Forma alternativa de fixar a regra de decisão. Não é necessário buscar valores críticos em uma tabela. </a:t>
                </a:r>
                <a:br>
                  <a:rPr lang="pt-BR" dirty="0">
                    <a:solidFill>
                      <a:schemeClr val="dk1"/>
                    </a:solidFill>
                    <a:latin typeface="Calibri" panose="020F0502020204030204" pitchFamily="34" charset="0"/>
                    <a:ea typeface="Calibri"/>
                    <a:cs typeface="Calibri" panose="020F0502020204030204" pitchFamily="34" charset="0"/>
                    <a:sym typeface="Calibri"/>
                  </a:rPr>
                </a:br>
                <a:endParaRPr lang="pt-BR" dirty="0">
                  <a:solidFill>
                    <a:schemeClr val="dk1"/>
                  </a:solidFill>
                  <a:latin typeface="Calibri" panose="020F0502020204030204" pitchFamily="34" charset="0"/>
                  <a:cs typeface="Calibri" panose="020F0502020204030204" pitchFamily="34" charset="0"/>
                </a:endParaRPr>
              </a:p>
              <a:p>
                <a:pPr marL="914400" marR="0" lvl="1" indent="-355600" rtl="0">
                  <a:lnSpc>
                    <a:spcPct val="115000"/>
                  </a:lnSpc>
                  <a:spcBef>
                    <a:spcPts val="0"/>
                  </a:spcBef>
                  <a:spcAft>
                    <a:spcPts val="0"/>
                  </a:spcAft>
                  <a:buClr>
                    <a:srgbClr val="B53232"/>
                  </a:buClr>
                  <a:buSzPts val="2000"/>
                  <a:buFont typeface="Calibri"/>
                  <a:buChar char="○"/>
                </a:pP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O procedimento do teste de hipóteses é um argumento por contradição para mostrar que a manutenção da hipótese nula (que sempre é assumida como verdadeira) leva a conclusões absurdas e, portanto, a </a:t>
                </a:r>
                <a14:m>
                  <m:oMath xmlns:m="http://schemas.openxmlformats.org/officeDocument/2006/math">
                    <m:sSub>
                      <m:sSubPr>
                        <m:ctrlPr>
                          <a:rPr lang="en-US" b="0" i="1" u="none" strike="noStrike" cap="none" dirty="0" smtClean="0">
                            <a:solidFill>
                              <a:schemeClr val="dk1"/>
                            </a:solidFill>
                            <a:latin typeface="Cambria Math" panose="02040503050406030204" pitchFamily="18" charset="0"/>
                            <a:ea typeface="Calibri"/>
                            <a:cs typeface="Calibri" panose="020F0502020204030204" pitchFamily="34" charset="0"/>
                            <a:sym typeface="Calibri"/>
                          </a:rPr>
                        </m:ctrlPr>
                      </m:sSubPr>
                      <m:e>
                        <m:r>
                          <a:rPr lang="en-US" b="0" i="1" u="none" strike="noStrike" cap="none" dirty="0" smtClean="0">
                            <a:solidFill>
                              <a:schemeClr val="dk1"/>
                            </a:solidFill>
                            <a:latin typeface="Cambria Math" panose="02040503050406030204" pitchFamily="18" charset="0"/>
                            <a:ea typeface="Calibri"/>
                            <a:cs typeface="Calibri" panose="020F0502020204030204" pitchFamily="34" charset="0"/>
                            <a:sym typeface="Calibri"/>
                          </a:rPr>
                          <m:t>𝐻</m:t>
                        </m:r>
                      </m:e>
                      <m:sub>
                        <m:r>
                          <a:rPr lang="en-US" b="0" i="1" u="none" strike="noStrike" cap="none" dirty="0" smtClean="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 deve ser rejeitada. </a:t>
                </a:r>
                <a:b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br>
                <a:endParaRPr lang="pt-BR" dirty="0">
                  <a:latin typeface="Calibri" panose="020F0502020204030204" pitchFamily="34" charset="0"/>
                  <a:cs typeface="Calibri" panose="020F0502020204030204" pitchFamily="34" charset="0"/>
                </a:endParaRPr>
              </a:p>
              <a:p>
                <a:pPr marL="914400" lvl="1" indent="-355600">
                  <a:lnSpc>
                    <a:spcPct val="115000"/>
                  </a:lnSpc>
                  <a:buClr>
                    <a:srgbClr val="B53232"/>
                  </a:buClr>
                  <a:buSzPts val="2000"/>
                  <a:buFont typeface="Calibri"/>
                  <a:buChar char="○"/>
                </a:pPr>
                <a:r>
                  <a:rPr lang="pt-BR" b="0" i="0" u="none" strike="noStrike" cap="none" spc="-10" dirty="0">
                    <a:solidFill>
                      <a:schemeClr val="dk1"/>
                    </a:solidFill>
                    <a:latin typeface="Calibri" panose="020F0502020204030204" pitchFamily="34" charset="0"/>
                    <a:ea typeface="Calibri"/>
                    <a:cs typeface="Calibri" panose="020F0502020204030204" pitchFamily="34" charset="0"/>
                    <a:sym typeface="Calibri"/>
                  </a:rPr>
                  <a:t>O problema é determinar se a diferença entre os dados observados e o que é esperado deles sob </a:t>
                </a:r>
                <a14:m>
                  <m:oMath xmlns:m="http://schemas.openxmlformats.org/officeDocument/2006/math">
                    <m:sSub>
                      <m:sSubPr>
                        <m:ctrlPr>
                          <a:rPr lang="en-US" i="1" dirty="0">
                            <a:solidFill>
                              <a:schemeClr val="dk1"/>
                            </a:solidFill>
                            <a:latin typeface="Cambria Math" panose="02040503050406030204" pitchFamily="18" charset="0"/>
                            <a:ea typeface="Calibri"/>
                            <a:cs typeface="Calibri" panose="020F0502020204030204" pitchFamily="34" charset="0"/>
                            <a:sym typeface="Calibri"/>
                          </a:rPr>
                        </m:ctrlPr>
                      </m:sSubPr>
                      <m:e>
                        <m:r>
                          <a:rPr lang="en-US" i="1" dirty="0">
                            <a:solidFill>
                              <a:schemeClr val="dk1"/>
                            </a:solidFill>
                            <a:latin typeface="Cambria Math" panose="02040503050406030204" pitchFamily="18" charset="0"/>
                            <a:ea typeface="Calibri"/>
                            <a:cs typeface="Calibri" panose="020F0502020204030204" pitchFamily="34" charset="0"/>
                            <a:sym typeface="Calibri"/>
                          </a:rPr>
                          <m:t>𝐻</m:t>
                        </m:r>
                      </m:e>
                      <m:sub>
                        <m:r>
                          <a:rPr lang="en-US" i="1" dirty="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b="0" i="0" u="none" strike="noStrike" cap="none" spc="-10" dirty="0">
                    <a:solidFill>
                      <a:schemeClr val="dk1"/>
                    </a:solidFill>
                    <a:latin typeface="Calibri" panose="020F0502020204030204" pitchFamily="34" charset="0"/>
                    <a:ea typeface="Calibri"/>
                    <a:cs typeface="Calibri" panose="020F0502020204030204" pitchFamily="34" charset="0"/>
                    <a:sym typeface="Calibri"/>
                  </a:rPr>
                  <a:t> (supondo que </a:t>
                </a:r>
                <a14:m>
                  <m:oMath xmlns:m="http://schemas.openxmlformats.org/officeDocument/2006/math">
                    <m:sSub>
                      <m:sSubPr>
                        <m:ctrlPr>
                          <a:rPr lang="en-US" i="1" dirty="0">
                            <a:solidFill>
                              <a:schemeClr val="dk1"/>
                            </a:solidFill>
                            <a:latin typeface="Cambria Math" panose="02040503050406030204" pitchFamily="18" charset="0"/>
                            <a:ea typeface="Calibri"/>
                            <a:cs typeface="Calibri" panose="020F0502020204030204" pitchFamily="34" charset="0"/>
                            <a:sym typeface="Calibri"/>
                          </a:rPr>
                        </m:ctrlPr>
                      </m:sSubPr>
                      <m:e>
                        <m:r>
                          <a:rPr lang="en-US" i="1" dirty="0">
                            <a:solidFill>
                              <a:schemeClr val="dk1"/>
                            </a:solidFill>
                            <a:latin typeface="Cambria Math" panose="02040503050406030204" pitchFamily="18" charset="0"/>
                            <a:ea typeface="Calibri"/>
                            <a:cs typeface="Calibri" panose="020F0502020204030204" pitchFamily="34" charset="0"/>
                            <a:sym typeface="Calibri"/>
                          </a:rPr>
                          <m:t>𝐻</m:t>
                        </m:r>
                      </m:e>
                      <m:sub>
                        <m:r>
                          <a:rPr lang="en-US" i="1" dirty="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b="0" i="0" u="none" strike="noStrike" cap="none" spc="-10" dirty="0">
                    <a:solidFill>
                      <a:schemeClr val="dk1"/>
                    </a:solidFill>
                    <a:latin typeface="Calibri" panose="020F0502020204030204" pitchFamily="34" charset="0"/>
                    <a:ea typeface="Calibri"/>
                    <a:cs typeface="Calibri" panose="020F0502020204030204" pitchFamily="34" charset="0"/>
                    <a:sym typeface="Calibri"/>
                  </a:rPr>
                  <a:t> seja verdadeira) pode ser atribuído à variação aleatória (porque trabalhamos com uma amostra). </a:t>
                </a:r>
              </a:p>
              <a:p>
                <a:pPr marL="914400" lvl="1" indent="-355600">
                  <a:lnSpc>
                    <a:spcPct val="115000"/>
                  </a:lnSpc>
                  <a:buClr>
                    <a:srgbClr val="B53232"/>
                  </a:buClr>
                  <a:buSzPts val="2000"/>
                  <a:buFont typeface="Calibri"/>
                  <a:buChar char="○"/>
                </a:pPr>
                <a:endParaRPr lang="pt-BR" spc="-10" dirty="0">
                  <a:solidFill>
                    <a:schemeClr val="dk1"/>
                  </a:solidFill>
                  <a:latin typeface="Calibri" panose="020F0502020204030204" pitchFamily="34" charset="0"/>
                  <a:cs typeface="Calibri" panose="020F0502020204030204" pitchFamily="34" charset="0"/>
                  <a:sym typeface="Calibri"/>
                </a:endParaRPr>
              </a:p>
              <a:p>
                <a:pPr marL="914400" lvl="1" indent="-355600">
                  <a:lnSpc>
                    <a:spcPct val="115000"/>
                  </a:lnSpc>
                  <a:buClr>
                    <a:srgbClr val="B53232"/>
                  </a:buClr>
                  <a:buSzPts val="2000"/>
                  <a:buFont typeface="Calibri"/>
                  <a:buChar char="○"/>
                </a:pPr>
                <a:r>
                  <a:rPr lang="pt-BR" spc="-10" dirty="0">
                    <a:solidFill>
                      <a:schemeClr val="dk1"/>
                    </a:solidFill>
                    <a:latin typeface="Calibri" panose="020F0502020204030204" pitchFamily="34" charset="0"/>
                    <a:cs typeface="Calibri" panose="020F0502020204030204" pitchFamily="34" charset="0"/>
                    <a:sym typeface="Calibri"/>
                  </a:rPr>
                  <a:t>Um </a:t>
                </a:r>
                <a:r>
                  <a:rPr lang="pt-BR" spc="-10" dirty="0" err="1">
                    <a:solidFill>
                      <a:schemeClr val="dk1"/>
                    </a:solidFill>
                    <a:latin typeface="Calibri" panose="020F0502020204030204" pitchFamily="34" charset="0"/>
                    <a:cs typeface="Calibri" panose="020F0502020204030204" pitchFamily="34" charset="0"/>
                    <a:sym typeface="Calibri"/>
                  </a:rPr>
                  <a:t>p-value</a:t>
                </a:r>
                <a:r>
                  <a:rPr lang="pt-BR" spc="-10" dirty="0">
                    <a:solidFill>
                      <a:schemeClr val="dk1"/>
                    </a:solidFill>
                    <a:latin typeface="Calibri" panose="020F0502020204030204" pitchFamily="34" charset="0"/>
                    <a:cs typeface="Calibri" panose="020F0502020204030204" pitchFamily="34" charset="0"/>
                    <a:sym typeface="Calibri"/>
                  </a:rPr>
                  <a:t> pequeno implica em fortes evidências para rejeitar a hipótese nula </a:t>
                </a:r>
                <a14:m>
                  <m:oMath xmlns:m="http://schemas.openxmlformats.org/officeDocument/2006/math">
                    <m:sSub>
                      <m:sSubPr>
                        <m:ctrlPr>
                          <a:rPr lang="pt-BR" i="1" spc="-10" dirty="0" smtClean="0">
                            <a:solidFill>
                              <a:schemeClr val="dk1"/>
                            </a:solidFill>
                            <a:latin typeface="Cambria Math" panose="02040503050406030204" pitchFamily="18" charset="0"/>
                            <a:cs typeface="Calibri" panose="020F0502020204030204" pitchFamily="34" charset="0"/>
                            <a:sym typeface="Calibri"/>
                          </a:rPr>
                        </m:ctrlPr>
                      </m:sSubPr>
                      <m:e>
                        <m:r>
                          <a:rPr lang="pt-BR" i="1" spc="-10" dirty="0" smtClean="0">
                            <a:solidFill>
                              <a:schemeClr val="dk1"/>
                            </a:solidFill>
                            <a:latin typeface="Cambria Math" panose="02040503050406030204" pitchFamily="18" charset="0"/>
                            <a:cs typeface="Calibri" panose="020F0502020204030204" pitchFamily="34" charset="0"/>
                            <a:sym typeface="Calibri"/>
                          </a:rPr>
                          <m:t>𝐻</m:t>
                        </m:r>
                      </m:e>
                      <m:sub>
                        <m:r>
                          <a:rPr lang="pt-BR" i="1" spc="-10" dirty="0" smtClean="0">
                            <a:solidFill>
                              <a:schemeClr val="dk1"/>
                            </a:solidFill>
                            <a:latin typeface="Cambria Math" panose="02040503050406030204" pitchFamily="18" charset="0"/>
                            <a:cs typeface="Calibri" panose="020F0502020204030204" pitchFamily="34" charset="0"/>
                            <a:sym typeface="Calibri"/>
                          </a:rPr>
                          <m:t>0</m:t>
                        </m:r>
                      </m:sub>
                    </m:sSub>
                  </m:oMath>
                </a14:m>
                <a:r>
                  <a:rPr lang="pt-BR" spc="-10" dirty="0">
                    <a:latin typeface="Calibri" panose="020F0502020204030204" pitchFamily="34" charset="0"/>
                    <a:cs typeface="Calibri" panose="020F0502020204030204" pitchFamily="34" charset="0"/>
                  </a:rPr>
                  <a:t>.</a:t>
                </a:r>
              </a:p>
              <a:p>
                <a:pPr marL="0" marR="0" lvl="0" indent="0" rtl="0">
                  <a:lnSpc>
                    <a:spcPct val="100000"/>
                  </a:lnSpc>
                  <a:spcBef>
                    <a:spcPts val="0"/>
                  </a:spcBef>
                  <a:spcAft>
                    <a:spcPts val="0"/>
                  </a:spcAft>
                  <a:buNone/>
                </a:pPr>
                <a:endParaRPr dirty="0">
                  <a:latin typeface="Calibri" panose="020F0502020204030204" pitchFamily="34" charset="0"/>
                  <a:cs typeface="Calibri" panose="020F0502020204030204" pitchFamily="34" charset="0"/>
                </a:endParaRPr>
              </a:p>
            </p:txBody>
          </p:sp>
        </mc:Choice>
        <mc:Fallback xmlns="">
          <p:sp>
            <p:nvSpPr>
              <p:cNvPr id="1472" name="Shape 1472"/>
              <p:cNvSpPr txBox="1">
                <a:spLocks noRot="1" noChangeAspect="1" noMove="1" noResize="1" noEditPoints="1" noAdjustHandles="1" noChangeArrowheads="1" noChangeShapeType="1" noTextEdit="1"/>
              </p:cNvSpPr>
              <p:nvPr/>
            </p:nvSpPr>
            <p:spPr>
              <a:xfrm>
                <a:off x="259025" y="1129308"/>
                <a:ext cx="8574300" cy="3239719"/>
              </a:xfrm>
              <a:prstGeom prst="rect">
                <a:avLst/>
              </a:prstGeom>
              <a:blipFill>
                <a:blip r:embed="rId4"/>
                <a:stretch>
                  <a:fillRect t="-1563" r="-148" b="-13672"/>
                </a:stretch>
              </a:blipFill>
              <a:ln>
                <a:noFill/>
              </a:ln>
            </p:spPr>
            <p:txBody>
              <a:bodyPr/>
              <a:lstStyle/>
              <a:p>
                <a:r>
                  <a:rPr lang="pt-BR">
                    <a:noFill/>
                  </a:rPr>
                  <a:t> </a:t>
                </a:r>
              </a:p>
            </p:txBody>
          </p:sp>
        </mc:Fallback>
      </mc:AlternateContent>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Shape 1470"/>
          <p:cNvSpPr txBox="1">
            <a:spLocks noGrp="1"/>
          </p:cNvSpPr>
          <p:nvPr>
            <p:ph type="title"/>
          </p:nvPr>
        </p:nvSpPr>
        <p:spPr>
          <a:xfrm>
            <a:off x="447793" y="145247"/>
            <a:ext cx="60960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Font typeface="Raleway"/>
              <a:buNone/>
            </a:pPr>
            <a:r>
              <a:rPr lang="pt-BR" sz="1400" b="1" i="0" u="none" strike="noStrike" cap="none">
                <a:solidFill>
                  <a:schemeClr val="dk1"/>
                </a:solidFill>
                <a:latin typeface="Raleway"/>
                <a:ea typeface="Raleway"/>
                <a:cs typeface="Raleway"/>
                <a:sym typeface="Raleway"/>
              </a:rPr>
              <a:t>TESTES DE HIPÓTESES </a:t>
            </a:r>
            <a:endParaRPr/>
          </a:p>
        </p:txBody>
      </p:sp>
      <p:sp>
        <p:nvSpPr>
          <p:cNvPr id="1471" name="Shape 147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Font typeface="Calibri"/>
              <a:buNone/>
            </a:pPr>
            <a:fld id="{00000000-1234-1234-1234-123412341234}" type="slidenum">
              <a:rPr lang="en-US" sz="1200" b="0" i="0" u="none" strike="noStrike" cap="none">
                <a:solidFill>
                  <a:srgbClr val="888888"/>
                </a:solidFill>
                <a:latin typeface="Calibri"/>
                <a:ea typeface="Calibri"/>
                <a:cs typeface="Calibri"/>
                <a:sym typeface="Calibri"/>
              </a:rPr>
              <a:t>51</a:t>
            </a:fld>
            <a:endParaRPr/>
          </a:p>
        </p:txBody>
      </p:sp>
      <mc:AlternateContent xmlns:mc="http://schemas.openxmlformats.org/markup-compatibility/2006" xmlns:a14="http://schemas.microsoft.com/office/drawing/2010/main">
        <mc:Choice Requires="a14">
          <p:sp>
            <p:nvSpPr>
              <p:cNvPr id="1472" name="Shape 1472"/>
              <p:cNvSpPr txBox="1"/>
              <p:nvPr/>
            </p:nvSpPr>
            <p:spPr>
              <a:xfrm>
                <a:off x="259025" y="1129308"/>
                <a:ext cx="3664903" cy="4007969"/>
              </a:xfrm>
              <a:prstGeom prst="rect">
                <a:avLst/>
              </a:prstGeom>
              <a:noFill/>
              <a:ln>
                <a:noFill/>
              </a:ln>
            </p:spPr>
            <p:txBody>
              <a:bodyPr spcFirstLastPara="1" wrap="square" lIns="91425" tIns="91425" rIns="91425" bIns="91425" rtlCol="0" anchor="t" anchorCtr="0">
                <a:noAutofit/>
              </a:bodyPr>
              <a:lstStyle/>
              <a:p>
                <a:pPr marL="457200" marR="0" lvl="0" indent="-355600" rtl="0">
                  <a:lnSpc>
                    <a:spcPct val="115000"/>
                  </a:lnSpc>
                  <a:spcBef>
                    <a:spcPts val="0"/>
                  </a:spcBef>
                  <a:spcAft>
                    <a:spcPts val="0"/>
                  </a:spcAft>
                  <a:buClr>
                    <a:srgbClr val="D22544"/>
                  </a:buClr>
                  <a:buSzPts val="2000"/>
                  <a:buFont typeface="Calibri"/>
                  <a:buChar char="●"/>
                </a:pPr>
                <a:r>
                  <a:rPr lang="pt-BR" b="1" dirty="0">
                    <a:solidFill>
                      <a:schemeClr val="dk1"/>
                    </a:solidFill>
                    <a:latin typeface="Calibri" panose="020F0502020204030204" pitchFamily="34" charset="0"/>
                    <a:ea typeface="Calibri"/>
                    <a:cs typeface="Calibri" panose="020F0502020204030204" pitchFamily="34" charset="0"/>
                    <a:sym typeface="Calibri"/>
                    <a:hlinkClick r:id="rId3"/>
                  </a:rPr>
                  <a:t>P-value</a:t>
                </a:r>
                <a:r>
                  <a:rPr lang="pt-BR" dirty="0">
                    <a:solidFill>
                      <a:schemeClr val="dk1"/>
                    </a:solidFill>
                    <a:latin typeface="Calibri" panose="020F0502020204030204" pitchFamily="34" charset="0"/>
                    <a:ea typeface="Calibri"/>
                    <a:cs typeface="Calibri" panose="020F0502020204030204" pitchFamily="34" charset="0"/>
                    <a:sym typeface="Calibri"/>
                  </a:rPr>
                  <a:t>:</a:t>
                </a:r>
                <a:br>
                  <a:rPr lang="pt-BR" dirty="0">
                    <a:solidFill>
                      <a:schemeClr val="dk1"/>
                    </a:solidFill>
                    <a:latin typeface="Calibri" panose="020F0502020204030204" pitchFamily="34" charset="0"/>
                    <a:ea typeface="Calibri"/>
                    <a:cs typeface="Calibri" panose="020F0502020204030204" pitchFamily="34" charset="0"/>
                    <a:sym typeface="Calibri"/>
                  </a:rPr>
                </a:br>
                <a:r>
                  <a:rPr lang="pt-BR" dirty="0">
                    <a:solidFill>
                      <a:schemeClr val="dk1"/>
                    </a:solidFill>
                    <a:latin typeface="Calibri" panose="020F0502020204030204" pitchFamily="34" charset="0"/>
                    <a:ea typeface="Calibri"/>
                    <a:cs typeface="Calibri" panose="020F0502020204030204" pitchFamily="34" charset="0"/>
                    <a:sym typeface="Calibri"/>
                  </a:rPr>
                  <a:t> </a:t>
                </a:r>
                <a:endParaRPr lang="pt-BR" dirty="0">
                  <a:latin typeface="Calibri" panose="020F0502020204030204" pitchFamily="34" charset="0"/>
                  <a:cs typeface="Calibri" panose="020F0502020204030204" pitchFamily="34" charset="0"/>
                </a:endParaRPr>
              </a:p>
              <a:p>
                <a:pPr marL="914400" lvl="1" indent="-355600" rtl="0">
                  <a:lnSpc>
                    <a:spcPct val="115000"/>
                  </a:lnSpc>
                  <a:spcBef>
                    <a:spcPts val="0"/>
                  </a:spcBef>
                  <a:spcAft>
                    <a:spcPts val="0"/>
                  </a:spcAft>
                  <a:buClr>
                    <a:srgbClr val="B53232"/>
                  </a:buClr>
                  <a:buSzPts val="2000"/>
                  <a:buFont typeface="Calibri"/>
                  <a:buChar char="○"/>
                </a:pPr>
                <a:r>
                  <a:rPr lang="en-US" dirty="0" err="1">
                    <a:solidFill>
                      <a:srgbClr val="0070C0"/>
                    </a:solidFill>
                    <a:latin typeface="Calibri" panose="020F0502020204030204" pitchFamily="34" charset="0"/>
                    <a:ea typeface="Calibri"/>
                    <a:cs typeface="Calibri" panose="020F0502020204030204" pitchFamily="34" charset="0"/>
                    <a:sym typeface="Calibri"/>
                  </a:rPr>
                  <a:t>Probabilidade</a:t>
                </a:r>
                <a:r>
                  <a:rPr lang="en-US" dirty="0">
                    <a:solidFill>
                      <a:srgbClr val="0070C0"/>
                    </a:solidFill>
                    <a:latin typeface="Calibri" panose="020F0502020204030204" pitchFamily="34" charset="0"/>
                    <a:ea typeface="Calibri"/>
                    <a:cs typeface="Calibri" panose="020F0502020204030204" pitchFamily="34" charset="0"/>
                    <a:sym typeface="Calibri"/>
                  </a:rPr>
                  <a:t> de que a </a:t>
                </a:r>
                <a:r>
                  <a:rPr lang="en-US" dirty="0" err="1">
                    <a:solidFill>
                      <a:srgbClr val="0070C0"/>
                    </a:solidFill>
                    <a:latin typeface="Calibri" panose="020F0502020204030204" pitchFamily="34" charset="0"/>
                    <a:ea typeface="Calibri"/>
                    <a:cs typeface="Calibri" panose="020F0502020204030204" pitchFamily="34" charset="0"/>
                    <a:sym typeface="Calibri"/>
                  </a:rPr>
                  <a:t>aleatoriedade</a:t>
                </a:r>
                <a:r>
                  <a:rPr lang="en-US" dirty="0">
                    <a:solidFill>
                      <a:srgbClr val="0070C0"/>
                    </a:solidFill>
                    <a:latin typeface="Calibri" panose="020F0502020204030204" pitchFamily="34" charset="0"/>
                    <a:ea typeface="Calibri"/>
                    <a:cs typeface="Calibri" panose="020F0502020204030204" pitchFamily="34" charset="0"/>
                    <a:sym typeface="Calibri"/>
                  </a:rPr>
                  <a:t>  </a:t>
                </a:r>
                <a:r>
                  <a:rPr lang="en-US" dirty="0" err="1">
                    <a:solidFill>
                      <a:srgbClr val="0070C0"/>
                    </a:solidFill>
                    <a:latin typeface="Calibri" panose="020F0502020204030204" pitchFamily="34" charset="0"/>
                    <a:ea typeface="Calibri"/>
                    <a:cs typeface="Calibri" panose="020F0502020204030204" pitchFamily="34" charset="0"/>
                    <a:sym typeface="Calibri"/>
                  </a:rPr>
                  <a:t>gerou</a:t>
                </a:r>
                <a:r>
                  <a:rPr lang="en-US" dirty="0">
                    <a:solidFill>
                      <a:srgbClr val="0070C0"/>
                    </a:solidFill>
                    <a:latin typeface="Calibri" panose="020F0502020204030204" pitchFamily="34" charset="0"/>
                    <a:ea typeface="Calibri"/>
                    <a:cs typeface="Calibri" panose="020F0502020204030204" pitchFamily="34" charset="0"/>
                    <a:sym typeface="Calibri"/>
                  </a:rPr>
                  <a:t> </a:t>
                </a:r>
                <a:r>
                  <a:rPr lang="en-US" dirty="0" err="1">
                    <a:solidFill>
                      <a:srgbClr val="0070C0"/>
                    </a:solidFill>
                    <a:latin typeface="Calibri" panose="020F0502020204030204" pitchFamily="34" charset="0"/>
                    <a:ea typeface="Calibri"/>
                    <a:cs typeface="Calibri" panose="020F0502020204030204" pitchFamily="34" charset="0"/>
                    <a:sym typeface="Calibri"/>
                  </a:rPr>
                  <a:t>os</a:t>
                </a:r>
                <a:r>
                  <a:rPr lang="en-US" dirty="0">
                    <a:solidFill>
                      <a:srgbClr val="0070C0"/>
                    </a:solidFill>
                    <a:latin typeface="Calibri" panose="020F0502020204030204" pitchFamily="34" charset="0"/>
                    <a:ea typeface="Calibri"/>
                    <a:cs typeface="Calibri" panose="020F0502020204030204" pitchFamily="34" charset="0"/>
                    <a:sym typeface="Calibri"/>
                  </a:rPr>
                  <a:t> dados</a:t>
                </a:r>
                <a:r>
                  <a:rPr lang="en-US" dirty="0">
                    <a:solidFill>
                      <a:schemeClr val="dk1"/>
                    </a:solidFill>
                    <a:latin typeface="Calibri" panose="020F0502020204030204" pitchFamily="34" charset="0"/>
                    <a:ea typeface="Calibri"/>
                    <a:cs typeface="Calibri" panose="020F0502020204030204" pitchFamily="34" charset="0"/>
                    <a:sym typeface="Calibri"/>
                  </a:rPr>
                  <a:t> </a:t>
                </a:r>
                <a:r>
                  <a:rPr lang="en-US" dirty="0" err="1">
                    <a:solidFill>
                      <a:srgbClr val="00B050"/>
                    </a:solidFill>
                    <a:latin typeface="Calibri" panose="020F0502020204030204" pitchFamily="34" charset="0"/>
                    <a:ea typeface="Calibri"/>
                    <a:cs typeface="Calibri" panose="020F0502020204030204" pitchFamily="34" charset="0"/>
                    <a:sym typeface="Calibri"/>
                  </a:rPr>
                  <a:t>ou</a:t>
                </a:r>
                <a:r>
                  <a:rPr lang="en-US" dirty="0">
                    <a:solidFill>
                      <a:srgbClr val="00B050"/>
                    </a:solidFill>
                    <a:latin typeface="Calibri" panose="020F0502020204030204" pitchFamily="34" charset="0"/>
                    <a:ea typeface="Calibri"/>
                    <a:cs typeface="Calibri" panose="020F0502020204030204" pitchFamily="34" charset="0"/>
                    <a:sym typeface="Calibri"/>
                  </a:rPr>
                  <a:t> </a:t>
                </a:r>
                <a:r>
                  <a:rPr lang="en-US" dirty="0" err="1">
                    <a:solidFill>
                      <a:srgbClr val="00B050"/>
                    </a:solidFill>
                    <a:latin typeface="Calibri" panose="020F0502020204030204" pitchFamily="34" charset="0"/>
                    <a:ea typeface="Calibri"/>
                    <a:cs typeface="Calibri" panose="020F0502020204030204" pitchFamily="34" charset="0"/>
                    <a:sym typeface="Calibri"/>
                  </a:rPr>
                  <a:t>algo</a:t>
                </a:r>
                <a:r>
                  <a:rPr lang="en-US" dirty="0">
                    <a:solidFill>
                      <a:srgbClr val="00B050"/>
                    </a:solidFill>
                    <a:latin typeface="Calibri" panose="020F0502020204030204" pitchFamily="34" charset="0"/>
                    <a:ea typeface="Calibri"/>
                    <a:cs typeface="Calibri" panose="020F0502020204030204" pitchFamily="34" charset="0"/>
                    <a:sym typeface="Calibri"/>
                  </a:rPr>
                  <a:t> do </a:t>
                </a:r>
                <a:r>
                  <a:rPr lang="en-US" dirty="0" err="1">
                    <a:solidFill>
                      <a:srgbClr val="00B050"/>
                    </a:solidFill>
                    <a:latin typeface="Calibri" panose="020F0502020204030204" pitchFamily="34" charset="0"/>
                    <a:ea typeface="Calibri"/>
                    <a:cs typeface="Calibri" panose="020F0502020204030204" pitchFamily="34" charset="0"/>
                    <a:sym typeface="Calibri"/>
                  </a:rPr>
                  <a:t>tipo</a:t>
                </a:r>
                <a:r>
                  <a:rPr lang="en-US" dirty="0">
                    <a:solidFill>
                      <a:schemeClr val="dk1"/>
                    </a:solidFill>
                    <a:latin typeface="Calibri" panose="020F0502020204030204" pitchFamily="34" charset="0"/>
                    <a:ea typeface="Calibri"/>
                    <a:cs typeface="Calibri" panose="020F0502020204030204" pitchFamily="34" charset="0"/>
                    <a:sym typeface="Calibri"/>
                  </a:rPr>
                  <a:t> </a:t>
                </a:r>
                <a:r>
                  <a:rPr lang="en-US" dirty="0" err="1">
                    <a:solidFill>
                      <a:schemeClr val="dk1"/>
                    </a:solidFill>
                    <a:latin typeface="Calibri" panose="020F0502020204030204" pitchFamily="34" charset="0"/>
                    <a:ea typeface="Calibri"/>
                    <a:cs typeface="Calibri" panose="020F0502020204030204" pitchFamily="34" charset="0"/>
                    <a:sym typeface="Calibri"/>
                  </a:rPr>
                  <a:t>ou</a:t>
                </a:r>
                <a:r>
                  <a:rPr lang="en-US" dirty="0">
                    <a:solidFill>
                      <a:schemeClr val="dk1"/>
                    </a:solidFill>
                    <a:latin typeface="Calibri" panose="020F0502020204030204" pitchFamily="34" charset="0"/>
                    <a:ea typeface="Calibri"/>
                    <a:cs typeface="Calibri" panose="020F0502020204030204" pitchFamily="34" charset="0"/>
                    <a:sym typeface="Calibri"/>
                  </a:rPr>
                  <a:t> </a:t>
                </a:r>
                <a:r>
                  <a:rPr lang="en-US" dirty="0" err="1">
                    <a:solidFill>
                      <a:srgbClr val="FF6600"/>
                    </a:solidFill>
                    <a:latin typeface="Calibri" panose="020F0502020204030204" pitchFamily="34" charset="0"/>
                    <a:ea typeface="Calibri"/>
                    <a:cs typeface="Calibri" panose="020F0502020204030204" pitchFamily="34" charset="0"/>
                    <a:sym typeface="Calibri"/>
                  </a:rPr>
                  <a:t>mais</a:t>
                </a:r>
                <a:r>
                  <a:rPr lang="en-US" dirty="0">
                    <a:solidFill>
                      <a:srgbClr val="FF6600"/>
                    </a:solidFill>
                    <a:latin typeface="Calibri" panose="020F0502020204030204" pitchFamily="34" charset="0"/>
                    <a:ea typeface="Calibri"/>
                    <a:cs typeface="Calibri" panose="020F0502020204030204" pitchFamily="34" charset="0"/>
                    <a:sym typeface="Calibri"/>
                  </a:rPr>
                  <a:t> </a:t>
                </a:r>
                <a:r>
                  <a:rPr lang="en-US" dirty="0" err="1">
                    <a:solidFill>
                      <a:srgbClr val="FF6600"/>
                    </a:solidFill>
                    <a:latin typeface="Calibri" panose="020F0502020204030204" pitchFamily="34" charset="0"/>
                    <a:ea typeface="Calibri"/>
                    <a:cs typeface="Calibri" panose="020F0502020204030204" pitchFamily="34" charset="0"/>
                    <a:sym typeface="Calibri"/>
                  </a:rPr>
                  <a:t>raro</a:t>
                </a:r>
                <a:r>
                  <a:rPr lang="en-US" dirty="0">
                    <a:solidFill>
                      <a:srgbClr val="FF6600"/>
                    </a:solidFill>
                    <a:latin typeface="Calibri" panose="020F0502020204030204" pitchFamily="34" charset="0"/>
                    <a:ea typeface="Calibri"/>
                    <a:cs typeface="Calibri" panose="020F0502020204030204" pitchFamily="34" charset="0"/>
                    <a:sym typeface="Calibri"/>
                  </a:rPr>
                  <a:t>.</a:t>
                </a:r>
              </a:p>
              <a:p>
                <a:pPr marL="914400" lvl="1" indent="-355600" rtl="0">
                  <a:lnSpc>
                    <a:spcPct val="115000"/>
                  </a:lnSpc>
                  <a:spcBef>
                    <a:spcPts val="0"/>
                  </a:spcBef>
                  <a:spcAft>
                    <a:spcPts val="0"/>
                  </a:spcAft>
                  <a:buClr>
                    <a:srgbClr val="B53232"/>
                  </a:buClr>
                  <a:buSzPts val="2000"/>
                  <a:buFont typeface="Calibri"/>
                  <a:buChar char="○"/>
                </a:pPr>
                <a:endParaRPr lang="en-US" dirty="0">
                  <a:solidFill>
                    <a:srgbClr val="FF6600"/>
                  </a:solidFill>
                  <a:latin typeface="Calibri" panose="020F0502020204030204" pitchFamily="34" charset="0"/>
                  <a:cs typeface="Calibri" panose="020F0502020204030204" pitchFamily="34" charset="0"/>
                  <a:sym typeface="Calibri"/>
                </a:endParaRPr>
              </a:p>
              <a:p>
                <a:pPr marL="914400" lvl="1" indent="-355600" rtl="0">
                  <a:lnSpc>
                    <a:spcPct val="115000"/>
                  </a:lnSpc>
                  <a:spcBef>
                    <a:spcPts val="0"/>
                  </a:spcBef>
                  <a:spcAft>
                    <a:spcPts val="0"/>
                  </a:spcAft>
                  <a:buClr>
                    <a:srgbClr val="B53232"/>
                  </a:buClr>
                  <a:buSzPts val="2000"/>
                  <a:buFont typeface="Calibri"/>
                  <a:buChar char="○"/>
                </a:pPr>
                <a14:m>
                  <m:oMath xmlns:m="http://schemas.openxmlformats.org/officeDocument/2006/math">
                    <m:r>
                      <a:rPr lang="en-US" i="1" dirty="0" smtClean="0">
                        <a:solidFill>
                          <a:schemeClr val="tx1"/>
                        </a:solidFill>
                        <a:latin typeface="Cambria Math" panose="02040503050406030204" pitchFamily="18" charset="0"/>
                        <a:cs typeface="Calibri" panose="020F0502020204030204" pitchFamily="34" charset="0"/>
                        <a:sym typeface="Calibri"/>
                      </a:rPr>
                      <m:t>𝑝</m:t>
                    </m:r>
                    <m:r>
                      <a:rPr lang="en-US" i="1" dirty="0" smtClean="0">
                        <a:solidFill>
                          <a:schemeClr val="tx1"/>
                        </a:solidFill>
                        <a:latin typeface="Cambria Math" panose="02040503050406030204" pitchFamily="18" charset="0"/>
                        <a:cs typeface="Calibri" panose="020F0502020204030204" pitchFamily="34" charset="0"/>
                        <a:sym typeface="Calibri"/>
                      </a:rPr>
                      <m:t>−</m:t>
                    </m:r>
                    <m:r>
                      <a:rPr lang="en-US" i="1" dirty="0" smtClean="0">
                        <a:solidFill>
                          <a:schemeClr val="tx1"/>
                        </a:solidFill>
                        <a:latin typeface="Cambria Math" panose="02040503050406030204" pitchFamily="18" charset="0"/>
                        <a:cs typeface="Calibri" panose="020F0502020204030204" pitchFamily="34" charset="0"/>
                        <a:sym typeface="Calibri"/>
                      </a:rPr>
                      <m:t>𝑣𝑎𝑙𝑢𝑒</m:t>
                    </m:r>
                    <m:r>
                      <a:rPr lang="en-US" i="1" dirty="0" smtClean="0">
                        <a:solidFill>
                          <a:schemeClr val="tx1"/>
                        </a:solidFill>
                        <a:latin typeface="Cambria Math" panose="02040503050406030204" pitchFamily="18" charset="0"/>
                        <a:cs typeface="Calibri" panose="020F0502020204030204" pitchFamily="34" charset="0"/>
                        <a:sym typeface="Calibri"/>
                      </a:rPr>
                      <m:t> = 0.25 + 0.25 + 0.0 = 0.5</m:t>
                    </m:r>
                  </m:oMath>
                </a14:m>
                <a:r>
                  <a:rPr lang="en-US" dirty="0">
                    <a:solidFill>
                      <a:schemeClr val="tx1"/>
                    </a:solidFill>
                    <a:latin typeface="Calibri" panose="020F0502020204030204" pitchFamily="34" charset="0"/>
                    <a:cs typeface="Calibri" panose="020F0502020204030204" pitchFamily="34" charset="0"/>
                    <a:sym typeface="Calibri"/>
                  </a:rPr>
                  <a:t>.</a:t>
                </a:r>
              </a:p>
              <a:p>
                <a:pPr marL="914400" lvl="1" indent="-355600" rtl="0">
                  <a:lnSpc>
                    <a:spcPct val="115000"/>
                  </a:lnSpc>
                  <a:spcBef>
                    <a:spcPts val="0"/>
                  </a:spcBef>
                  <a:spcAft>
                    <a:spcPts val="0"/>
                  </a:spcAft>
                  <a:buClr>
                    <a:srgbClr val="B53232"/>
                  </a:buClr>
                  <a:buSzPts val="2000"/>
                  <a:buFont typeface="Calibri"/>
                  <a:buChar char="○"/>
                </a:pPr>
                <a:endParaRPr lang="en-US" dirty="0">
                  <a:solidFill>
                    <a:schemeClr val="tx1"/>
                  </a:solidFill>
                  <a:latin typeface="Calibri" panose="020F0502020204030204" pitchFamily="34" charset="0"/>
                  <a:cs typeface="Calibri" panose="020F0502020204030204" pitchFamily="34" charset="0"/>
                  <a:sym typeface="Calibri"/>
                </a:endParaRPr>
              </a:p>
              <a:p>
                <a:pPr marL="914400" lvl="1" indent="-355600" rtl="0">
                  <a:lnSpc>
                    <a:spcPct val="115000"/>
                  </a:lnSpc>
                  <a:spcBef>
                    <a:spcPts val="0"/>
                  </a:spcBef>
                  <a:spcAft>
                    <a:spcPts val="0"/>
                  </a:spcAft>
                  <a:buClr>
                    <a:srgbClr val="B53232"/>
                  </a:buClr>
                  <a:buSzPts val="2000"/>
                  <a:buFont typeface="Calibri"/>
                  <a:buChar char="○"/>
                </a:pPr>
                <a14:m>
                  <m:oMath xmlns:m="http://schemas.openxmlformats.org/officeDocument/2006/math">
                    <m:r>
                      <a:rPr lang="en-US" i="1" dirty="0" smtClean="0">
                        <a:solidFill>
                          <a:schemeClr val="tx1"/>
                        </a:solidFill>
                        <a:latin typeface="Cambria Math" panose="02040503050406030204" pitchFamily="18" charset="0"/>
                        <a:cs typeface="Calibri" panose="020F0502020204030204" pitchFamily="34" charset="0"/>
                        <a:sym typeface="Calibri"/>
                      </a:rPr>
                      <m:t>𝑃</m:t>
                    </m:r>
                    <m:r>
                      <a:rPr lang="en-US" i="1" dirty="0" smtClean="0">
                        <a:solidFill>
                          <a:schemeClr val="tx1"/>
                        </a:solidFill>
                        <a:latin typeface="Cambria Math" panose="02040503050406030204" pitchFamily="18" charset="0"/>
                        <a:cs typeface="Calibri" panose="020F0502020204030204" pitchFamily="34" charset="0"/>
                        <a:sym typeface="Calibri"/>
                      </a:rPr>
                      <m:t>(</m:t>
                    </m:r>
                    <m:r>
                      <a:rPr lang="en-US" i="1" dirty="0" smtClean="0">
                        <a:solidFill>
                          <a:schemeClr val="tx1"/>
                        </a:solidFill>
                        <a:latin typeface="Cambria Math" panose="02040503050406030204" pitchFamily="18" charset="0"/>
                        <a:cs typeface="Calibri" panose="020F0502020204030204" pitchFamily="34" charset="0"/>
                        <a:sym typeface="Calibri"/>
                      </a:rPr>
                      <m:t>𝐻𝐻</m:t>
                    </m:r>
                    <m:r>
                      <a:rPr lang="en-US" i="1" dirty="0" smtClean="0">
                        <a:solidFill>
                          <a:schemeClr val="tx1"/>
                        </a:solidFill>
                        <a:latin typeface="Cambria Math" panose="02040503050406030204" pitchFamily="18" charset="0"/>
                        <a:cs typeface="Calibri" panose="020F0502020204030204" pitchFamily="34" charset="0"/>
                        <a:sym typeface="Calibri"/>
                      </a:rPr>
                      <m:t>) = 0.25</m:t>
                    </m:r>
                  </m:oMath>
                </a14:m>
                <a:endParaRPr lang="en-US" dirty="0">
                  <a:solidFill>
                    <a:schemeClr val="tx1"/>
                  </a:solidFill>
                  <a:latin typeface="Calibri" panose="020F0502020204030204" pitchFamily="34" charset="0"/>
                  <a:cs typeface="Calibri" panose="020F0502020204030204" pitchFamily="34" charset="0"/>
                  <a:sym typeface="Calibri"/>
                </a:endParaRPr>
              </a:p>
              <a:p>
                <a:pPr marL="914400" lvl="1" indent="-355600" rtl="0">
                  <a:lnSpc>
                    <a:spcPct val="115000"/>
                  </a:lnSpc>
                  <a:spcBef>
                    <a:spcPts val="0"/>
                  </a:spcBef>
                  <a:spcAft>
                    <a:spcPts val="0"/>
                  </a:spcAft>
                  <a:buClr>
                    <a:srgbClr val="B53232"/>
                  </a:buClr>
                  <a:buSzPts val="2000"/>
                  <a:buFont typeface="Calibri"/>
                  <a:buChar char="○"/>
                </a:pPr>
                <a:endParaRPr lang="en-US" dirty="0">
                  <a:solidFill>
                    <a:schemeClr val="tx1"/>
                  </a:solidFill>
                  <a:latin typeface="Calibri" panose="020F0502020204030204" pitchFamily="34" charset="0"/>
                  <a:cs typeface="Calibri" panose="020F0502020204030204" pitchFamily="34" charset="0"/>
                  <a:sym typeface="Calibri"/>
                </a:endParaRPr>
              </a:p>
              <a:p>
                <a:pPr marL="914400" lvl="1" indent="-355600" rtl="0">
                  <a:lnSpc>
                    <a:spcPct val="115000"/>
                  </a:lnSpc>
                  <a:spcBef>
                    <a:spcPts val="0"/>
                  </a:spcBef>
                  <a:spcAft>
                    <a:spcPts val="0"/>
                  </a:spcAft>
                  <a:buClr>
                    <a:srgbClr val="B53232"/>
                  </a:buClr>
                  <a:buSzPts val="2000"/>
                  <a:buFont typeface="Calibri"/>
                  <a:buChar char="○"/>
                </a:pPr>
                <a:r>
                  <a:rPr lang="en-US" dirty="0" err="1">
                    <a:solidFill>
                      <a:schemeClr val="tx1"/>
                    </a:solidFill>
                    <a:latin typeface="Calibri" panose="020F0502020204030204" pitchFamily="34" charset="0"/>
                    <a:cs typeface="Calibri" panose="020F0502020204030204" pitchFamily="34" charset="0"/>
                    <a:sym typeface="Calibri"/>
                  </a:rPr>
                  <a:t>Limite</a:t>
                </a:r>
                <a:r>
                  <a:rPr lang="en-US" dirty="0">
                    <a:solidFill>
                      <a:schemeClr val="tx1"/>
                    </a:solidFill>
                    <a:latin typeface="Calibri" panose="020F0502020204030204" pitchFamily="34" charset="0"/>
                    <a:cs typeface="Calibri" panose="020F0502020204030204" pitchFamily="34" charset="0"/>
                    <a:sym typeface="Calibri"/>
                  </a:rPr>
                  <a:t> de </a:t>
                </a:r>
                <a:r>
                  <a:rPr lang="en-US" dirty="0" err="1">
                    <a:solidFill>
                      <a:schemeClr val="tx1"/>
                    </a:solidFill>
                    <a:latin typeface="Calibri" panose="020F0502020204030204" pitchFamily="34" charset="0"/>
                    <a:cs typeface="Calibri" panose="020F0502020204030204" pitchFamily="34" charset="0"/>
                    <a:sym typeface="Calibri"/>
                  </a:rPr>
                  <a:t>signifiância</a:t>
                </a:r>
                <a:r>
                  <a:rPr lang="en-US" dirty="0">
                    <a:solidFill>
                      <a:schemeClr val="tx1"/>
                    </a:solidFill>
                    <a:latin typeface="Calibri" panose="020F0502020204030204" pitchFamily="34" charset="0"/>
                    <a:cs typeface="Calibri" panose="020F0502020204030204" pitchFamily="34" charset="0"/>
                    <a:sym typeface="Calibri"/>
                  </a:rPr>
                  <a:t> </a:t>
                </a:r>
                <a:r>
                  <a:rPr lang="en-US" dirty="0" err="1">
                    <a:solidFill>
                      <a:schemeClr val="tx1"/>
                    </a:solidFill>
                    <a:latin typeface="Calibri" panose="020F0502020204030204" pitchFamily="34" charset="0"/>
                    <a:cs typeface="Calibri" panose="020F0502020204030204" pitchFamily="34" charset="0"/>
                    <a:sym typeface="Calibri"/>
                  </a:rPr>
                  <a:t>tradicional</a:t>
                </a:r>
                <a:r>
                  <a:rPr lang="en-US" dirty="0">
                    <a:solidFill>
                      <a:schemeClr val="tx1"/>
                    </a:solidFill>
                    <a:latin typeface="Calibri" panose="020F0502020204030204" pitchFamily="34" charset="0"/>
                    <a:cs typeface="Calibri" panose="020F0502020204030204" pitchFamily="34" charset="0"/>
                    <a:sym typeface="Calibri"/>
                  </a:rPr>
                  <a:t> </a:t>
                </a:r>
                <a:br>
                  <a:rPr lang="en-US" dirty="0">
                    <a:solidFill>
                      <a:schemeClr val="tx1"/>
                    </a:solidFill>
                    <a:latin typeface="Calibri" panose="020F0502020204030204" pitchFamily="34" charset="0"/>
                    <a:cs typeface="Calibri" panose="020F0502020204030204" pitchFamily="34" charset="0"/>
                    <a:sym typeface="Calibri"/>
                  </a:rPr>
                </a:br>
                <a14:m>
                  <m:oMath xmlns:m="http://schemas.openxmlformats.org/officeDocument/2006/math">
                    <m:r>
                      <a:rPr lang="en-US" i="1" dirty="0" smtClean="0">
                        <a:solidFill>
                          <a:schemeClr val="tx1"/>
                        </a:solidFill>
                        <a:latin typeface="Cambria Math" panose="02040503050406030204" pitchFamily="18" charset="0"/>
                        <a:cs typeface="Calibri" panose="020F0502020204030204" pitchFamily="34" charset="0"/>
                        <a:sym typeface="Calibri"/>
                      </a:rPr>
                      <m:t>𝑝</m:t>
                    </m:r>
                    <m:r>
                      <a:rPr lang="en-US" i="1" dirty="0" smtClean="0">
                        <a:solidFill>
                          <a:schemeClr val="tx1"/>
                        </a:solidFill>
                        <a:latin typeface="Cambria Math" panose="02040503050406030204" pitchFamily="18" charset="0"/>
                        <a:cs typeface="Calibri" panose="020F0502020204030204" pitchFamily="34" charset="0"/>
                        <a:sym typeface="Calibri"/>
                      </a:rPr>
                      <m:t>−</m:t>
                    </m:r>
                    <m:r>
                      <a:rPr lang="en-US" i="1" dirty="0" smtClean="0">
                        <a:solidFill>
                          <a:schemeClr val="tx1"/>
                        </a:solidFill>
                        <a:latin typeface="Cambria Math" panose="02040503050406030204" pitchFamily="18" charset="0"/>
                        <a:cs typeface="Calibri" panose="020F0502020204030204" pitchFamily="34" charset="0"/>
                        <a:sym typeface="Calibri"/>
                      </a:rPr>
                      <m:t>𝑣𝑎𝑙𝑢𝑒</m:t>
                    </m:r>
                    <m:r>
                      <a:rPr lang="en-US" i="1" dirty="0" smtClean="0">
                        <a:solidFill>
                          <a:schemeClr val="tx1"/>
                        </a:solidFill>
                        <a:latin typeface="Cambria Math" panose="02040503050406030204" pitchFamily="18" charset="0"/>
                        <a:cs typeface="Calibri" panose="020F0502020204030204" pitchFamily="34" charset="0"/>
                        <a:sym typeface="Calibri"/>
                      </a:rPr>
                      <m:t> = 0.05</m:t>
                    </m:r>
                  </m:oMath>
                </a14:m>
                <a:r>
                  <a:rPr lang="en-US" dirty="0">
                    <a:solidFill>
                      <a:schemeClr val="tx1"/>
                    </a:solidFill>
                    <a:latin typeface="Calibri" panose="020F0502020204030204" pitchFamily="34" charset="0"/>
                    <a:cs typeface="Calibri" panose="020F0502020204030204" pitchFamily="34" charset="0"/>
                    <a:sym typeface="Calibri"/>
                  </a:rPr>
                  <a:t>.</a:t>
                </a:r>
              </a:p>
              <a:p>
                <a:pPr marL="914400" lvl="1" indent="-355600" rtl="0">
                  <a:lnSpc>
                    <a:spcPct val="115000"/>
                  </a:lnSpc>
                  <a:spcBef>
                    <a:spcPts val="0"/>
                  </a:spcBef>
                  <a:spcAft>
                    <a:spcPts val="0"/>
                  </a:spcAft>
                  <a:buClr>
                    <a:srgbClr val="B53232"/>
                  </a:buClr>
                  <a:buSzPts val="2000"/>
                  <a:buFont typeface="Calibri"/>
                  <a:buChar char="○"/>
                </a:pPr>
                <a:endParaRPr lang="en-US" dirty="0">
                  <a:solidFill>
                    <a:schemeClr val="tx1"/>
                  </a:solidFill>
                  <a:latin typeface="Calibri" panose="020F0502020204030204" pitchFamily="34" charset="0"/>
                  <a:cs typeface="Calibri" panose="020F0502020204030204" pitchFamily="34" charset="0"/>
                  <a:sym typeface="Calibri"/>
                </a:endParaRPr>
              </a:p>
              <a:p>
                <a:pPr marL="914400" lvl="1" indent="-355600" rtl="0">
                  <a:lnSpc>
                    <a:spcPct val="115000"/>
                  </a:lnSpc>
                  <a:spcBef>
                    <a:spcPts val="0"/>
                  </a:spcBef>
                  <a:spcAft>
                    <a:spcPts val="0"/>
                  </a:spcAft>
                  <a:buClr>
                    <a:srgbClr val="B53232"/>
                  </a:buClr>
                  <a:buSzPts val="2000"/>
                  <a:buFont typeface="Calibri"/>
                  <a:buChar char="○"/>
                </a:pPr>
                <a:r>
                  <a:rPr lang="en-US" dirty="0" err="1">
                    <a:solidFill>
                      <a:schemeClr val="tx1"/>
                    </a:solidFill>
                    <a:latin typeface="Calibri" panose="020F0502020204030204" pitchFamily="34" charset="0"/>
                    <a:cs typeface="Calibri" panose="020F0502020204030204" pitchFamily="34" charset="0"/>
                    <a:sym typeface="Calibri"/>
                  </a:rPr>
                  <a:t>É</a:t>
                </a:r>
                <a:r>
                  <a:rPr lang="en-US" dirty="0">
                    <a:solidFill>
                      <a:schemeClr val="tx1"/>
                    </a:solidFill>
                    <a:latin typeface="Calibri" panose="020F0502020204030204" pitchFamily="34" charset="0"/>
                    <a:cs typeface="Calibri" panose="020F0502020204030204" pitchFamily="34" charset="0"/>
                    <a:sym typeface="Calibri"/>
                  </a:rPr>
                  <a:t> </a:t>
                </a:r>
                <a:r>
                  <a:rPr lang="en-US" dirty="0" err="1">
                    <a:solidFill>
                      <a:schemeClr val="tx1"/>
                    </a:solidFill>
                    <a:latin typeface="Calibri" panose="020F0502020204030204" pitchFamily="34" charset="0"/>
                    <a:cs typeface="Calibri" panose="020F0502020204030204" pitchFamily="34" charset="0"/>
                    <a:sym typeface="Calibri"/>
                  </a:rPr>
                  <a:t>mais</a:t>
                </a:r>
                <a:r>
                  <a:rPr lang="en-US" dirty="0">
                    <a:solidFill>
                      <a:schemeClr val="tx1"/>
                    </a:solidFill>
                    <a:latin typeface="Calibri" panose="020F0502020204030204" pitchFamily="34" charset="0"/>
                    <a:cs typeface="Calibri" panose="020F0502020204030204" pitchFamily="34" charset="0"/>
                    <a:sym typeface="Calibri"/>
                  </a:rPr>
                  <a:t> </a:t>
                </a:r>
                <a:r>
                  <a:rPr lang="en-US" dirty="0" err="1">
                    <a:solidFill>
                      <a:schemeClr val="tx1"/>
                    </a:solidFill>
                    <a:latin typeface="Calibri" panose="020F0502020204030204" pitchFamily="34" charset="0"/>
                    <a:cs typeface="Calibri" panose="020F0502020204030204" pitchFamily="34" charset="0"/>
                    <a:sym typeface="Calibri"/>
                  </a:rPr>
                  <a:t>provável</a:t>
                </a:r>
                <a:r>
                  <a:rPr lang="en-US" dirty="0">
                    <a:solidFill>
                      <a:schemeClr val="tx1"/>
                    </a:solidFill>
                    <a:latin typeface="Calibri" panose="020F0502020204030204" pitchFamily="34" charset="0"/>
                    <a:cs typeface="Calibri" panose="020F0502020204030204" pitchFamily="34" charset="0"/>
                    <a:sym typeface="Calibri"/>
                  </a:rPr>
                  <a:t> </a:t>
                </a:r>
                <a:r>
                  <a:rPr lang="en-US" dirty="0" err="1">
                    <a:solidFill>
                      <a:schemeClr val="tx1"/>
                    </a:solidFill>
                    <a:latin typeface="Calibri" panose="020F0502020204030204" pitchFamily="34" charset="0"/>
                    <a:cs typeface="Calibri" panose="020F0502020204030204" pitchFamily="34" charset="0"/>
                    <a:sym typeface="Calibri"/>
                  </a:rPr>
                  <a:t>encontrar</a:t>
                </a:r>
                <a:r>
                  <a:rPr lang="en-US" dirty="0">
                    <a:solidFill>
                      <a:schemeClr val="tx1"/>
                    </a:solidFill>
                    <a:latin typeface="Calibri" panose="020F0502020204030204" pitchFamily="34" charset="0"/>
                    <a:cs typeface="Calibri" panose="020F0502020204030204" pitchFamily="34" charset="0"/>
                    <a:sym typeface="Calibri"/>
                  </a:rPr>
                  <a:t> </a:t>
                </a:r>
                <a:r>
                  <a:rPr lang="en-US" dirty="0" err="1">
                    <a:solidFill>
                      <a:schemeClr val="tx1"/>
                    </a:solidFill>
                    <a:latin typeface="Calibri" panose="020F0502020204030204" pitchFamily="34" charset="0"/>
                    <a:cs typeface="Calibri" panose="020F0502020204030204" pitchFamily="34" charset="0"/>
                    <a:sym typeface="Calibri"/>
                  </a:rPr>
                  <a:t>valores</a:t>
                </a:r>
                <a:r>
                  <a:rPr lang="en-US" dirty="0">
                    <a:solidFill>
                      <a:schemeClr val="tx1"/>
                    </a:solidFill>
                    <a:latin typeface="Calibri" panose="020F0502020204030204" pitchFamily="34" charset="0"/>
                    <a:cs typeface="Calibri" panose="020F0502020204030204" pitchFamily="34" charset="0"/>
                    <a:sym typeface="Calibri"/>
                  </a:rPr>
                  <a:t> de </a:t>
                </a:r>
                <a14:m>
                  <m:oMath xmlns:m="http://schemas.openxmlformats.org/officeDocument/2006/math">
                    <m:r>
                      <a:rPr lang="en-US" i="1" dirty="0" smtClean="0">
                        <a:solidFill>
                          <a:schemeClr val="tx1"/>
                        </a:solidFill>
                        <a:latin typeface="Cambria Math" panose="02040503050406030204" pitchFamily="18" charset="0"/>
                        <a:cs typeface="Calibri" panose="020F0502020204030204" pitchFamily="34" charset="0"/>
                        <a:sym typeface="Calibri"/>
                      </a:rPr>
                      <m:t>𝐻𝑇</m:t>
                    </m:r>
                  </m:oMath>
                </a14:m>
                <a:r>
                  <a:rPr lang="en-US" dirty="0">
                    <a:solidFill>
                      <a:schemeClr val="tx1"/>
                    </a:solidFill>
                    <a:latin typeface="Calibri" panose="020F0502020204030204" pitchFamily="34" charset="0"/>
                    <a:cs typeface="Calibri" panose="020F0502020204030204" pitchFamily="34" charset="0"/>
                    <a:sym typeface="Calibri"/>
                  </a:rPr>
                  <a:t> </a:t>
                </a:r>
                <a:r>
                  <a:rPr lang="en-US" dirty="0" err="1">
                    <a:solidFill>
                      <a:schemeClr val="tx1"/>
                    </a:solidFill>
                    <a:latin typeface="Calibri" panose="020F0502020204030204" pitchFamily="34" charset="0"/>
                    <a:cs typeface="Calibri" panose="020F0502020204030204" pitchFamily="34" charset="0"/>
                    <a:sym typeface="Calibri"/>
                  </a:rPr>
                  <a:t>ou</a:t>
                </a:r>
                <a:r>
                  <a:rPr lang="en-US" dirty="0">
                    <a:solidFill>
                      <a:schemeClr val="tx1"/>
                    </a:solidFill>
                    <a:latin typeface="Calibri" panose="020F0502020204030204" pitchFamily="34" charset="0"/>
                    <a:cs typeface="Calibri" panose="020F0502020204030204" pitchFamily="34" charset="0"/>
                    <a:sym typeface="Calibri"/>
                  </a:rPr>
                  <a:t> </a:t>
                </a:r>
                <a14:m>
                  <m:oMath xmlns:m="http://schemas.openxmlformats.org/officeDocument/2006/math">
                    <m:r>
                      <a:rPr lang="en-US" i="1" dirty="0" smtClean="0">
                        <a:solidFill>
                          <a:schemeClr val="tx1"/>
                        </a:solidFill>
                        <a:latin typeface="Cambria Math" panose="02040503050406030204" pitchFamily="18" charset="0"/>
                        <a:cs typeface="Calibri" panose="020F0502020204030204" pitchFamily="34" charset="0"/>
                        <a:sym typeface="Calibri"/>
                      </a:rPr>
                      <m:t>𝑇𝐻</m:t>
                    </m:r>
                  </m:oMath>
                </a14:m>
                <a:r>
                  <a:rPr lang="en-US" dirty="0">
                    <a:solidFill>
                      <a:schemeClr val="tx1"/>
                    </a:solidFill>
                    <a:latin typeface="Calibri" panose="020F0502020204030204" pitchFamily="34" charset="0"/>
                    <a:cs typeface="Calibri" panose="020F0502020204030204" pitchFamily="34" charset="0"/>
                    <a:sym typeface="Calibri"/>
                  </a:rPr>
                  <a:t>, que de HH </a:t>
                </a:r>
                <a:r>
                  <a:rPr lang="en-US" dirty="0" err="1">
                    <a:solidFill>
                      <a:schemeClr val="tx1"/>
                    </a:solidFill>
                    <a:latin typeface="Calibri" panose="020F0502020204030204" pitchFamily="34" charset="0"/>
                    <a:cs typeface="Calibri" panose="020F0502020204030204" pitchFamily="34" charset="0"/>
                    <a:sym typeface="Calibri"/>
                  </a:rPr>
                  <a:t>ou</a:t>
                </a:r>
                <a:r>
                  <a:rPr lang="en-US" dirty="0">
                    <a:solidFill>
                      <a:schemeClr val="tx1"/>
                    </a:solidFill>
                    <a:latin typeface="Calibri" panose="020F0502020204030204" pitchFamily="34" charset="0"/>
                    <a:cs typeface="Calibri" panose="020F0502020204030204" pitchFamily="34" charset="0"/>
                    <a:sym typeface="Calibri"/>
                  </a:rPr>
                  <a:t> </a:t>
                </a:r>
                <a14:m>
                  <m:oMath xmlns:m="http://schemas.openxmlformats.org/officeDocument/2006/math">
                    <m:r>
                      <a:rPr lang="en-US" i="1" dirty="0" smtClean="0">
                        <a:solidFill>
                          <a:schemeClr val="tx1"/>
                        </a:solidFill>
                        <a:latin typeface="Cambria Math" panose="02040503050406030204" pitchFamily="18" charset="0"/>
                        <a:cs typeface="Calibri" panose="020F0502020204030204" pitchFamily="34" charset="0"/>
                        <a:sym typeface="Calibri"/>
                      </a:rPr>
                      <m:t>𝑇𝑇</m:t>
                    </m:r>
                  </m:oMath>
                </a14:m>
                <a:endParaRPr dirty="0">
                  <a:solidFill>
                    <a:schemeClr val="tx1"/>
                  </a:solidFill>
                  <a:latin typeface="Calibri" panose="020F0502020204030204" pitchFamily="34" charset="0"/>
                  <a:cs typeface="Calibri" panose="020F0502020204030204" pitchFamily="34" charset="0"/>
                </a:endParaRPr>
              </a:p>
            </p:txBody>
          </p:sp>
        </mc:Choice>
        <mc:Fallback xmlns="">
          <p:sp>
            <p:nvSpPr>
              <p:cNvPr id="1472" name="Shape 1472"/>
              <p:cNvSpPr txBox="1">
                <a:spLocks noRot="1" noChangeAspect="1" noMove="1" noResize="1" noEditPoints="1" noAdjustHandles="1" noChangeArrowheads="1" noChangeShapeType="1" noTextEdit="1"/>
              </p:cNvSpPr>
              <p:nvPr/>
            </p:nvSpPr>
            <p:spPr>
              <a:xfrm>
                <a:off x="259025" y="1129308"/>
                <a:ext cx="3664903" cy="4007969"/>
              </a:xfrm>
              <a:prstGeom prst="rect">
                <a:avLst/>
              </a:prstGeom>
              <a:blipFill>
                <a:blip r:embed="rId4"/>
                <a:stretch>
                  <a:fillRect t="-1262" b="-2208"/>
                </a:stretch>
              </a:blipFill>
              <a:ln>
                <a:noFill/>
              </a:ln>
            </p:spPr>
            <p:txBody>
              <a:bodyPr/>
              <a:lstStyle/>
              <a:p>
                <a:r>
                  <a:rPr lang="pt-BR">
                    <a:noFill/>
                  </a:rPr>
                  <a:t> </a:t>
                </a:r>
              </a:p>
            </p:txBody>
          </p:sp>
        </mc:Fallback>
      </mc:AlternateContent>
      <p:pic>
        <p:nvPicPr>
          <p:cNvPr id="3" name="Imagem 2">
            <a:extLst>
              <a:ext uri="{FF2B5EF4-FFF2-40B4-BE49-F238E27FC236}">
                <a16:creationId xmlns:a16="http://schemas.microsoft.com/office/drawing/2014/main" id="{7BD384BE-FFF7-DA4E-B6C0-20C42B8B3E5E}"/>
              </a:ext>
            </a:extLst>
          </p:cNvPr>
          <p:cNvPicPr>
            <a:picLocks noChangeAspect="1"/>
          </p:cNvPicPr>
          <p:nvPr/>
        </p:nvPicPr>
        <p:blipFill>
          <a:blip r:embed="rId5"/>
          <a:stretch>
            <a:fillRect/>
          </a:stretch>
        </p:blipFill>
        <p:spPr>
          <a:xfrm>
            <a:off x="4932040" y="1489348"/>
            <a:ext cx="3590978" cy="3075091"/>
          </a:xfrm>
          <a:prstGeom prst="rect">
            <a:avLst/>
          </a:prstGeom>
        </p:spPr>
      </p:pic>
      <p:sp>
        <p:nvSpPr>
          <p:cNvPr id="2" name="Oval 1">
            <a:extLst>
              <a:ext uri="{FF2B5EF4-FFF2-40B4-BE49-F238E27FC236}">
                <a16:creationId xmlns:a16="http://schemas.microsoft.com/office/drawing/2014/main" id="{5C7024F9-4AFB-0744-9EAA-33E2DB11C43F}"/>
              </a:ext>
            </a:extLst>
          </p:cNvPr>
          <p:cNvSpPr/>
          <p:nvPr/>
        </p:nvSpPr>
        <p:spPr>
          <a:xfrm>
            <a:off x="7452320" y="1633364"/>
            <a:ext cx="1070698" cy="1008112"/>
          </a:xfrm>
          <a:prstGeom prst="ellipse">
            <a:avLst/>
          </a:prstGeom>
          <a:solidFill>
            <a:srgbClr val="0070C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 name="Conector em Curva 4">
            <a:extLst>
              <a:ext uri="{FF2B5EF4-FFF2-40B4-BE49-F238E27FC236}">
                <a16:creationId xmlns:a16="http://schemas.microsoft.com/office/drawing/2014/main" id="{765F6C47-70B5-CF4C-878D-F8CD12B91341}"/>
              </a:ext>
            </a:extLst>
          </p:cNvPr>
          <p:cNvCxnSpPr>
            <a:cxnSpLocks/>
            <a:endCxn id="2" idx="1"/>
          </p:cNvCxnSpPr>
          <p:nvPr/>
        </p:nvCxnSpPr>
        <p:spPr>
          <a:xfrm flipV="1">
            <a:off x="3059832" y="1780999"/>
            <a:ext cx="4549288" cy="140397"/>
          </a:xfrm>
          <a:prstGeom prst="curvedConnector4">
            <a:avLst>
              <a:gd name="adj1" fmla="val 48277"/>
              <a:gd name="adj2" fmla="val 367979"/>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766BC845-E798-D947-B543-B8E7BEAE36AD}"/>
              </a:ext>
            </a:extLst>
          </p:cNvPr>
          <p:cNvSpPr/>
          <p:nvPr/>
        </p:nvSpPr>
        <p:spPr>
          <a:xfrm>
            <a:off x="7452320" y="2657392"/>
            <a:ext cx="1070698" cy="1008112"/>
          </a:xfrm>
          <a:prstGeom prst="ellipse">
            <a:avLst/>
          </a:prstGeom>
          <a:solidFill>
            <a:srgbClr val="92D05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em Curva 12">
            <a:extLst>
              <a:ext uri="{FF2B5EF4-FFF2-40B4-BE49-F238E27FC236}">
                <a16:creationId xmlns:a16="http://schemas.microsoft.com/office/drawing/2014/main" id="{C0B9BF88-6DEB-A442-A4BF-F71E08EC44B0}"/>
              </a:ext>
            </a:extLst>
          </p:cNvPr>
          <p:cNvCxnSpPr>
            <a:cxnSpLocks/>
          </p:cNvCxnSpPr>
          <p:nvPr/>
        </p:nvCxnSpPr>
        <p:spPr>
          <a:xfrm>
            <a:off x="1763688" y="2509758"/>
            <a:ext cx="5688632" cy="851798"/>
          </a:xfrm>
          <a:prstGeom prst="curvedConnector3">
            <a:avLst>
              <a:gd name="adj1" fmla="val 50000"/>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C8AE1CFB-B769-9A4A-BCFE-D4295BDC2269}"/>
              </a:ext>
            </a:extLst>
          </p:cNvPr>
          <p:cNvSpPr/>
          <p:nvPr/>
        </p:nvSpPr>
        <p:spPr>
          <a:xfrm>
            <a:off x="7452320" y="4672307"/>
            <a:ext cx="1070698" cy="1008112"/>
          </a:xfrm>
          <a:prstGeom prst="ellipse">
            <a:avLst/>
          </a:prstGeom>
          <a:solidFill>
            <a:srgbClr val="FF0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 name="Conector em Curva 17">
            <a:extLst>
              <a:ext uri="{FF2B5EF4-FFF2-40B4-BE49-F238E27FC236}">
                <a16:creationId xmlns:a16="http://schemas.microsoft.com/office/drawing/2014/main" id="{51A28D1B-7AC8-9747-A9B1-F520C7C4E34D}"/>
              </a:ext>
            </a:extLst>
          </p:cNvPr>
          <p:cNvCxnSpPr>
            <a:cxnSpLocks/>
          </p:cNvCxnSpPr>
          <p:nvPr/>
        </p:nvCxnSpPr>
        <p:spPr>
          <a:xfrm>
            <a:off x="3203848" y="2382228"/>
            <a:ext cx="4282103" cy="2738931"/>
          </a:xfrm>
          <a:prstGeom prst="curved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CaixaDeTexto 13">
            <a:extLst>
              <a:ext uri="{FF2B5EF4-FFF2-40B4-BE49-F238E27FC236}">
                <a16:creationId xmlns:a16="http://schemas.microsoft.com/office/drawing/2014/main" id="{597A402D-73E1-0244-98C6-6E9E83BD3DEF}"/>
              </a:ext>
            </a:extLst>
          </p:cNvPr>
          <p:cNvSpPr txBox="1"/>
          <p:nvPr/>
        </p:nvSpPr>
        <p:spPr>
          <a:xfrm>
            <a:off x="7728992" y="5018058"/>
            <a:ext cx="731440" cy="307777"/>
          </a:xfrm>
          <a:prstGeom prst="rect">
            <a:avLst/>
          </a:prstGeom>
          <a:noFill/>
        </p:spPr>
        <p:txBody>
          <a:bodyPr wrap="square" rtlCol="0">
            <a:spAutoFit/>
          </a:bodyPr>
          <a:lstStyle/>
          <a:p>
            <a:r>
              <a:rPr lang="pt-BR" dirty="0"/>
              <a:t>Nulo.</a:t>
            </a:r>
          </a:p>
        </p:txBody>
      </p:sp>
      <p:sp>
        <p:nvSpPr>
          <p:cNvPr id="17" name="CaixaDeTexto 16">
            <a:extLst>
              <a:ext uri="{FF2B5EF4-FFF2-40B4-BE49-F238E27FC236}">
                <a16:creationId xmlns:a16="http://schemas.microsoft.com/office/drawing/2014/main" id="{858124A3-CC74-AF40-85AD-A6D848ED11CA}"/>
              </a:ext>
            </a:extLst>
          </p:cNvPr>
          <p:cNvSpPr txBox="1"/>
          <p:nvPr/>
        </p:nvSpPr>
        <p:spPr>
          <a:xfrm>
            <a:off x="4932040" y="972181"/>
            <a:ext cx="3528392" cy="307777"/>
          </a:xfrm>
          <a:prstGeom prst="rect">
            <a:avLst/>
          </a:prstGeom>
          <a:noFill/>
        </p:spPr>
        <p:txBody>
          <a:bodyPr wrap="square" rtlCol="0">
            <a:spAutoFit/>
          </a:bodyPr>
          <a:lstStyle/>
          <a:p>
            <a:pPr algn="ctr"/>
            <a:r>
              <a:rPr lang="pt-BR" dirty="0"/>
              <a:t>Dois lances da moeda:</a:t>
            </a:r>
          </a:p>
        </p:txBody>
      </p:sp>
    </p:spTree>
    <p:extLst>
      <p:ext uri="{BB962C8B-B14F-4D97-AF65-F5344CB8AC3E}">
        <p14:creationId xmlns:p14="http://schemas.microsoft.com/office/powerpoint/2010/main" val="1569365184"/>
      </p:ext>
    </p:extLst>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Shape 1477"/>
          <p:cNvSpPr txBox="1">
            <a:spLocks noGrp="1"/>
          </p:cNvSpPr>
          <p:nvPr>
            <p:ph type="title"/>
          </p:nvPr>
        </p:nvSpPr>
        <p:spPr>
          <a:xfrm>
            <a:off x="447793" y="145247"/>
            <a:ext cx="6096000" cy="395700"/>
          </a:xfrm>
          <a:prstGeom prst="rect">
            <a:avLst/>
          </a:prstGeom>
          <a:noFill/>
          <a:ln>
            <a:noFill/>
          </a:ln>
        </p:spPr>
        <p:txBody>
          <a:bodyPr spcFirstLastPara="1" wrap="square" lIns="0" tIns="0" rIns="0" bIns="0" rtlCol="0" anchor="ctr" anchorCtr="0">
            <a:noAutofit/>
          </a:bodyPr>
          <a:lstStyle/>
          <a:p>
            <a:pPr marL="0" marR="0" lvl="0" indent="0" algn="l" rtl="0">
              <a:lnSpc>
                <a:spcPct val="100000"/>
              </a:lnSpc>
              <a:spcBef>
                <a:spcPts val="0"/>
              </a:spcBef>
              <a:spcAft>
                <a:spcPts val="0"/>
              </a:spcAft>
              <a:buClr>
                <a:schemeClr val="dk1"/>
              </a:buClr>
              <a:buFont typeface="Raleway"/>
              <a:buNone/>
            </a:pPr>
            <a:r>
              <a:rPr lang="pt-BR" sz="1400" b="1" i="0" u="none" strike="noStrike" cap="none">
                <a:solidFill>
                  <a:schemeClr val="dk1"/>
                </a:solidFill>
                <a:latin typeface="Raleway"/>
                <a:ea typeface="Raleway"/>
                <a:cs typeface="Raleway"/>
                <a:sym typeface="Raleway"/>
              </a:rPr>
              <a:t>TESTES DE HIPÓTESES </a:t>
            </a:r>
            <a:endParaRPr/>
          </a:p>
        </p:txBody>
      </p:sp>
      <p:sp>
        <p:nvSpPr>
          <p:cNvPr id="1478" name="Shape 1478"/>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lnSpc>
                <a:spcPct val="100000"/>
              </a:lnSpc>
              <a:spcBef>
                <a:spcPts val="0"/>
              </a:spcBef>
              <a:spcAft>
                <a:spcPts val="0"/>
              </a:spcAft>
              <a:buClr>
                <a:srgbClr val="888888"/>
              </a:buClr>
              <a:buFont typeface="Calibri"/>
              <a:buNone/>
            </a:pPr>
            <a:fld id="{00000000-1234-1234-1234-123412341234}" type="slidenum">
              <a:rPr lang="en-US" sz="1200" b="0" i="0" u="none" strike="noStrike" cap="none">
                <a:solidFill>
                  <a:srgbClr val="888888"/>
                </a:solidFill>
                <a:latin typeface="Calibri"/>
                <a:ea typeface="Calibri"/>
                <a:cs typeface="Calibri"/>
                <a:sym typeface="Calibri"/>
              </a:rPr>
              <a:t>52</a:t>
            </a:fld>
            <a:endParaRPr/>
          </a:p>
        </p:txBody>
      </p:sp>
      <mc:AlternateContent xmlns:mc="http://schemas.openxmlformats.org/markup-compatibility/2006" xmlns:a14="http://schemas.microsoft.com/office/drawing/2010/main">
        <mc:Choice Requires="a14">
          <p:sp>
            <p:nvSpPr>
              <p:cNvPr id="1479" name="Shape 1479"/>
              <p:cNvSpPr txBox="1"/>
              <p:nvPr/>
            </p:nvSpPr>
            <p:spPr>
              <a:xfrm>
                <a:off x="259025" y="1158521"/>
                <a:ext cx="8574300" cy="3239719"/>
              </a:xfrm>
              <a:prstGeom prst="rect">
                <a:avLst/>
              </a:prstGeom>
              <a:noFill/>
              <a:ln>
                <a:noFill/>
              </a:ln>
            </p:spPr>
            <p:txBody>
              <a:bodyPr spcFirstLastPara="1" wrap="square" lIns="91425" tIns="91425" rIns="91425" bIns="91425" rtlCol="0" anchor="t" anchorCtr="0">
                <a:noAutofit/>
              </a:bodyPr>
              <a:lstStyle/>
              <a:p>
                <a:pPr marL="457200" marR="0" lvl="0" indent="-355600" rtl="0">
                  <a:lnSpc>
                    <a:spcPct val="115000"/>
                  </a:lnSpc>
                  <a:spcBef>
                    <a:spcPts val="0"/>
                  </a:spcBef>
                  <a:spcAft>
                    <a:spcPts val="0"/>
                  </a:spcAft>
                  <a:buClr>
                    <a:srgbClr val="D22544"/>
                  </a:buClr>
                  <a:buSzPts val="2000"/>
                  <a:buFont typeface="Calibri"/>
                  <a:buChar char="●"/>
                </a:pPr>
                <a:r>
                  <a:rPr lang="pt-BR" b="1" i="0" u="none" strike="noStrike" cap="none" dirty="0">
                    <a:solidFill>
                      <a:schemeClr val="dk1"/>
                    </a:solidFill>
                    <a:latin typeface="Calibri" panose="020F0502020204030204" pitchFamily="34" charset="0"/>
                    <a:ea typeface="Calibri"/>
                    <a:cs typeface="Calibri" panose="020F0502020204030204" pitchFamily="34" charset="0"/>
                    <a:sym typeface="Calibri"/>
                  </a:rPr>
                  <a:t>P-value</a:t>
                </a:r>
                <a:r>
                  <a:rPr lang="pt-BR" b="0" i="0" u="none" strike="noStrike" cap="none" dirty="0">
                    <a:solidFill>
                      <a:schemeClr val="dk1"/>
                    </a:solidFill>
                    <a:latin typeface="Calibri" panose="020F0502020204030204" pitchFamily="34" charset="0"/>
                    <a:ea typeface="Calibri"/>
                    <a:cs typeface="Calibri" panose="020F0502020204030204" pitchFamily="34" charset="0"/>
                    <a:sym typeface="Calibri"/>
                  </a:rPr>
                  <a:t>:</a:t>
                </a:r>
                <a:r>
                  <a:rPr lang="pt-BR" dirty="0">
                    <a:solidFill>
                      <a:schemeClr val="dk1"/>
                    </a:solidFill>
                    <a:latin typeface="Calibri" panose="020F0502020204030204" pitchFamily="34" charset="0"/>
                    <a:ea typeface="Calibri"/>
                    <a:cs typeface="Calibri" panose="020F0502020204030204" pitchFamily="34" charset="0"/>
                    <a:sym typeface="Calibri"/>
                  </a:rPr>
                  <a:t> </a:t>
                </a:r>
                <a:br>
                  <a:rPr lang="pt-BR" dirty="0">
                    <a:solidFill>
                      <a:schemeClr val="dk1"/>
                    </a:solidFill>
                    <a:latin typeface="Calibri" panose="020F0502020204030204" pitchFamily="34" charset="0"/>
                    <a:ea typeface="Calibri"/>
                    <a:cs typeface="Calibri" panose="020F0502020204030204" pitchFamily="34" charset="0"/>
                    <a:sym typeface="Calibri"/>
                  </a:rPr>
                </a:br>
                <a:endParaRPr lang="pt-BR" dirty="0">
                  <a:solidFill>
                    <a:schemeClr val="dk1"/>
                  </a:solidFill>
                  <a:latin typeface="Calibri" panose="020F0502020204030204" pitchFamily="34" charset="0"/>
                  <a:ea typeface="Calibri"/>
                  <a:cs typeface="Calibri" panose="020F0502020204030204" pitchFamily="34" charset="0"/>
                  <a:sym typeface="Calibri"/>
                </a:endParaRPr>
              </a:p>
              <a:p>
                <a:pPr marL="914400" lvl="1" indent="-368934" rtl="0">
                  <a:spcBef>
                    <a:spcPts val="0"/>
                  </a:spcBef>
                  <a:spcAft>
                    <a:spcPts val="0"/>
                  </a:spcAft>
                  <a:buClr>
                    <a:srgbClr val="53548A"/>
                  </a:buClr>
                  <a:buSzPts val="2210"/>
                  <a:buFont typeface="Noto Sans Symbols"/>
                  <a:buChar char="○"/>
                </a:pPr>
                <a:r>
                  <a:rPr lang="pt-BR" spc="-20" dirty="0">
                    <a:solidFill>
                      <a:schemeClr val="dk1"/>
                    </a:solidFill>
                    <a:latin typeface="Calibri" panose="020F0502020204030204" pitchFamily="34" charset="0"/>
                    <a:ea typeface="Calibri"/>
                    <a:cs typeface="Calibri" panose="020F0502020204030204" pitchFamily="34" charset="0"/>
                    <a:sym typeface="Calibri"/>
                  </a:rPr>
                  <a:t>Vamos supor que, dado um conjunto de dados, a estatística de prova seja calculado e o </a:t>
                </a:r>
                <a:r>
                  <a:rPr lang="pt-BR" spc="-20" dirty="0" err="1">
                    <a:solidFill>
                      <a:schemeClr val="dk1"/>
                    </a:solidFill>
                    <a:latin typeface="Calibri" panose="020F0502020204030204" pitchFamily="34" charset="0"/>
                    <a:ea typeface="Calibri"/>
                    <a:cs typeface="Calibri" panose="020F0502020204030204" pitchFamily="34" charset="0"/>
                    <a:sym typeface="Calibri"/>
                  </a:rPr>
                  <a:t>p-value</a:t>
                </a:r>
                <a:r>
                  <a:rPr lang="pt-BR" spc="-20" dirty="0">
                    <a:solidFill>
                      <a:schemeClr val="dk1"/>
                    </a:solidFill>
                    <a:latin typeface="Calibri" panose="020F0502020204030204" pitchFamily="34" charset="0"/>
                    <a:ea typeface="Calibri"/>
                    <a:cs typeface="Calibri" panose="020F0502020204030204" pitchFamily="34" charset="0"/>
                    <a:sym typeface="Calibri"/>
                  </a:rPr>
                  <a:t> resulte em 0,001. Vamos começar supondo que </a:t>
                </a:r>
                <a14:m>
                  <m:oMath xmlns:m="http://schemas.openxmlformats.org/officeDocument/2006/math">
                    <m:sSub>
                      <m:sSubPr>
                        <m:ctrlPr>
                          <a:rPr lang="pt-BR" b="0" i="1" spc="-20" dirty="0" smtClean="0">
                            <a:solidFill>
                              <a:schemeClr val="dk1"/>
                            </a:solidFill>
                            <a:latin typeface="Cambria Math" panose="02040503050406030204" pitchFamily="18" charset="0"/>
                            <a:ea typeface="Calibri"/>
                            <a:cs typeface="Calibri" panose="020F0502020204030204" pitchFamily="34" charset="0"/>
                            <a:sym typeface="Calibri"/>
                          </a:rPr>
                        </m:ctrlPr>
                      </m:sSubPr>
                      <m:e>
                        <m:r>
                          <a:rPr lang="pt-BR" i="1" spc="-20" dirty="0" smtClean="0">
                            <a:solidFill>
                              <a:schemeClr val="dk1"/>
                            </a:solidFill>
                            <a:latin typeface="Cambria Math" panose="02040503050406030204" pitchFamily="18" charset="0"/>
                            <a:ea typeface="Calibri"/>
                            <a:cs typeface="Calibri" panose="020F0502020204030204" pitchFamily="34" charset="0"/>
                            <a:sym typeface="Calibri"/>
                          </a:rPr>
                          <m:t>𝐻</m:t>
                        </m:r>
                      </m:e>
                      <m:sub>
                        <m:r>
                          <a:rPr lang="pt-BR" i="1" spc="-20" dirty="0" smtClean="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spc="-20" dirty="0">
                    <a:solidFill>
                      <a:schemeClr val="dk1"/>
                    </a:solidFill>
                    <a:latin typeface="Calibri" panose="020F0502020204030204" pitchFamily="34" charset="0"/>
                    <a:ea typeface="Calibri"/>
                    <a:cs typeface="Calibri" panose="020F0502020204030204" pitchFamily="34" charset="0"/>
                    <a:sym typeface="Calibri"/>
                  </a:rPr>
                  <a:t> é verdadeira e imaginar outros pesquisadores repetindo o experimento em condições idênticas. </a:t>
                </a:r>
                <a:br>
                  <a:rPr lang="pt-BR" spc="-20" dirty="0">
                    <a:solidFill>
                      <a:schemeClr val="dk1"/>
                    </a:solidFill>
                    <a:latin typeface="Calibri" panose="020F0502020204030204" pitchFamily="34" charset="0"/>
                    <a:ea typeface="Calibri"/>
                    <a:cs typeface="Calibri" panose="020F0502020204030204" pitchFamily="34" charset="0"/>
                    <a:sym typeface="Calibri"/>
                  </a:rPr>
                </a:br>
                <a:endParaRPr lang="pt-BR" spc="-20" dirty="0">
                  <a:solidFill>
                    <a:schemeClr val="dk1"/>
                  </a:solidFill>
                  <a:latin typeface="Calibri" panose="020F0502020204030204" pitchFamily="34" charset="0"/>
                  <a:cs typeface="Calibri" panose="020F0502020204030204" pitchFamily="34" charset="0"/>
                </a:endParaRPr>
              </a:p>
              <a:p>
                <a:pPr marL="914400" lvl="1" indent="-368934" rtl="0">
                  <a:spcBef>
                    <a:spcPts val="0"/>
                  </a:spcBef>
                  <a:spcAft>
                    <a:spcPts val="0"/>
                  </a:spcAft>
                  <a:buClr>
                    <a:srgbClr val="53548A"/>
                  </a:buClr>
                  <a:buSzPts val="2210"/>
                  <a:buFont typeface="Noto Sans Symbols"/>
                  <a:buChar char="○"/>
                </a:pPr>
                <a:r>
                  <a:rPr lang="pt-BR" spc="-20" dirty="0">
                    <a:solidFill>
                      <a:schemeClr val="dk1"/>
                    </a:solidFill>
                    <a:latin typeface="Calibri" panose="020F0502020204030204" pitchFamily="34" charset="0"/>
                    <a:ea typeface="Calibri"/>
                    <a:cs typeface="Calibri" panose="020F0502020204030204" pitchFamily="34" charset="0"/>
                    <a:sym typeface="Calibri"/>
                  </a:rPr>
                  <a:t>Esse valor do </a:t>
                </a:r>
                <a:r>
                  <a:rPr lang="pt-BR" spc="-20" dirty="0" err="1">
                    <a:solidFill>
                      <a:schemeClr val="dk1"/>
                    </a:solidFill>
                    <a:latin typeface="Calibri" panose="020F0502020204030204" pitchFamily="34" charset="0"/>
                    <a:ea typeface="Calibri"/>
                    <a:cs typeface="Calibri" panose="020F0502020204030204" pitchFamily="34" charset="0"/>
                    <a:sym typeface="Calibri"/>
                  </a:rPr>
                  <a:t>p-value</a:t>
                </a:r>
                <a:r>
                  <a:rPr lang="pt-BR" spc="-20" dirty="0">
                    <a:solidFill>
                      <a:schemeClr val="dk1"/>
                    </a:solidFill>
                    <a:latin typeface="Calibri" panose="020F0502020204030204" pitchFamily="34" charset="0"/>
                    <a:ea typeface="Calibri"/>
                    <a:cs typeface="Calibri" panose="020F0502020204030204" pitchFamily="34" charset="0"/>
                    <a:sym typeface="Calibri"/>
                  </a:rPr>
                  <a:t> diz que se </a:t>
                </a:r>
                <a14:m>
                  <m:oMath xmlns:m="http://schemas.openxmlformats.org/officeDocument/2006/math">
                    <m:r>
                      <a:rPr lang="pt-BR" i="1" spc="-20" dirty="0" smtClean="0">
                        <a:solidFill>
                          <a:schemeClr val="dk1"/>
                        </a:solidFill>
                        <a:latin typeface="Cambria Math" panose="02040503050406030204" pitchFamily="18" charset="0"/>
                        <a:ea typeface="Calibri"/>
                        <a:cs typeface="Calibri" panose="020F0502020204030204" pitchFamily="34" charset="0"/>
                        <a:sym typeface="Calibri"/>
                      </a:rPr>
                      <m:t>𝐻</m:t>
                    </m:r>
                    <m:r>
                      <a:rPr lang="pt-BR" i="1" spc="-20" dirty="0" smtClean="0">
                        <a:solidFill>
                          <a:schemeClr val="dk1"/>
                        </a:solidFill>
                        <a:latin typeface="Cambria Math" panose="02040503050406030204" pitchFamily="18" charset="0"/>
                        <a:ea typeface="Calibri"/>
                        <a:cs typeface="Calibri" panose="020F0502020204030204" pitchFamily="34" charset="0"/>
                        <a:sym typeface="Calibri"/>
                      </a:rPr>
                      <m:t>0</m:t>
                    </m:r>
                  </m:oMath>
                </a14:m>
                <a:r>
                  <a:rPr lang="pt-BR" spc="-20" dirty="0">
                    <a:solidFill>
                      <a:schemeClr val="dk1"/>
                    </a:solidFill>
                    <a:latin typeface="Calibri" panose="020F0502020204030204" pitchFamily="34" charset="0"/>
                    <a:ea typeface="Calibri"/>
                    <a:cs typeface="Calibri" panose="020F0502020204030204" pitchFamily="34" charset="0"/>
                    <a:sym typeface="Calibri"/>
                  </a:rPr>
                  <a:t> for verdadeira, apenas 1 em cada 1.000 pesquisadores poderá obter um valor da estatística tão extremo quanto o obtido. </a:t>
                </a:r>
                <a:br>
                  <a:rPr lang="pt-BR" spc="-20" dirty="0">
                    <a:solidFill>
                      <a:schemeClr val="dk1"/>
                    </a:solidFill>
                    <a:latin typeface="Calibri" panose="020F0502020204030204" pitchFamily="34" charset="0"/>
                    <a:ea typeface="Calibri"/>
                    <a:cs typeface="Calibri" panose="020F0502020204030204" pitchFamily="34" charset="0"/>
                    <a:sym typeface="Calibri"/>
                  </a:rPr>
                </a:br>
                <a:endParaRPr lang="pt-BR" spc="-20" dirty="0">
                  <a:solidFill>
                    <a:schemeClr val="dk1"/>
                  </a:solidFill>
                  <a:latin typeface="Calibri" panose="020F0502020204030204" pitchFamily="34" charset="0"/>
                  <a:cs typeface="Calibri" panose="020F0502020204030204" pitchFamily="34" charset="0"/>
                </a:endParaRPr>
              </a:p>
              <a:p>
                <a:pPr marL="914400" marR="0" lvl="1" indent="-342900" rtl="0">
                  <a:lnSpc>
                    <a:spcPct val="115000"/>
                  </a:lnSpc>
                  <a:spcBef>
                    <a:spcPts val="0"/>
                  </a:spcBef>
                  <a:spcAft>
                    <a:spcPts val="0"/>
                  </a:spcAft>
                  <a:buClr>
                    <a:srgbClr val="B53232"/>
                  </a:buClr>
                  <a:buSzPts val="1800"/>
                  <a:buFont typeface="Calibri"/>
                  <a:buChar char="○"/>
                </a:pPr>
                <a:r>
                  <a:rPr lang="pt-BR" b="0" i="0" u="none" strike="noStrike" cap="none" spc="-20" dirty="0">
                    <a:solidFill>
                      <a:schemeClr val="dk1"/>
                    </a:solidFill>
                    <a:latin typeface="Calibri" panose="020F0502020204030204" pitchFamily="34" charset="0"/>
                    <a:ea typeface="Calibri"/>
                    <a:cs typeface="Calibri" panose="020F0502020204030204" pitchFamily="34" charset="0"/>
                    <a:sym typeface="Calibri"/>
                  </a:rPr>
                  <a:t>Note que o </a:t>
                </a:r>
                <a:r>
                  <a:rPr lang="pt-BR" b="0" i="0" u="none" strike="noStrike" cap="none" spc="-20" dirty="0" err="1">
                    <a:solidFill>
                      <a:schemeClr val="dk1"/>
                    </a:solidFill>
                    <a:latin typeface="Calibri" panose="020F0502020204030204" pitchFamily="34" charset="0"/>
                    <a:ea typeface="Calibri"/>
                    <a:cs typeface="Calibri" panose="020F0502020204030204" pitchFamily="34" charset="0"/>
                    <a:sym typeface="Calibri"/>
                  </a:rPr>
                  <a:t>p-value</a:t>
                </a:r>
                <a:r>
                  <a:rPr lang="pt-BR" b="0" i="0" u="none" strike="noStrike" cap="none" spc="-20" dirty="0">
                    <a:solidFill>
                      <a:schemeClr val="dk1"/>
                    </a:solidFill>
                    <a:latin typeface="Calibri" panose="020F0502020204030204" pitchFamily="34" charset="0"/>
                    <a:ea typeface="Calibri"/>
                    <a:cs typeface="Calibri" panose="020F0502020204030204" pitchFamily="34" charset="0"/>
                    <a:sym typeface="Calibri"/>
                  </a:rPr>
                  <a:t> não é a probabilidade de que </a:t>
                </a:r>
                <a14:m>
                  <m:oMath xmlns:m="http://schemas.openxmlformats.org/officeDocument/2006/math">
                    <m:sSub>
                      <m:sSubPr>
                        <m:ctrlPr>
                          <a:rPr lang="en-US" b="0" i="1" u="none" strike="noStrike" cap="none" spc="-20" dirty="0" smtClean="0">
                            <a:solidFill>
                              <a:schemeClr val="dk1"/>
                            </a:solidFill>
                            <a:latin typeface="Cambria Math" panose="02040503050406030204" pitchFamily="18" charset="0"/>
                            <a:ea typeface="Calibri"/>
                            <a:cs typeface="Calibri" panose="020F0502020204030204" pitchFamily="34" charset="0"/>
                            <a:sym typeface="Calibri"/>
                          </a:rPr>
                        </m:ctrlPr>
                      </m:sSubPr>
                      <m:e>
                        <m:r>
                          <a:rPr lang="pt-BR" b="0" i="1" u="none" strike="noStrike" cap="none" spc="-20" dirty="0" smtClean="0">
                            <a:solidFill>
                              <a:schemeClr val="dk1"/>
                            </a:solidFill>
                            <a:latin typeface="Cambria Math" panose="02040503050406030204" pitchFamily="18" charset="0"/>
                            <a:ea typeface="Calibri"/>
                            <a:cs typeface="Calibri" panose="020F0502020204030204" pitchFamily="34" charset="0"/>
                            <a:sym typeface="Calibri"/>
                          </a:rPr>
                          <m:t>𝐻</m:t>
                        </m:r>
                      </m:e>
                      <m:sub>
                        <m:r>
                          <a:rPr lang="en-US" b="0" i="1" u="none" strike="noStrike" cap="none" spc="-20" dirty="0" smtClean="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b="0" i="0" u="none" strike="noStrike" cap="none" spc="-20" dirty="0">
                    <a:solidFill>
                      <a:schemeClr val="dk1"/>
                    </a:solidFill>
                    <a:latin typeface="Calibri" panose="020F0502020204030204" pitchFamily="34" charset="0"/>
                    <a:ea typeface="Calibri"/>
                    <a:cs typeface="Calibri" panose="020F0502020204030204" pitchFamily="34" charset="0"/>
                    <a:sym typeface="Calibri"/>
                  </a:rPr>
                  <a:t> seja verdadeira.</a:t>
                </a:r>
                <a:br>
                  <a:rPr lang="pt-BR" b="0" i="0" u="none" strike="noStrike" cap="none" spc="-20" dirty="0">
                    <a:solidFill>
                      <a:schemeClr val="dk1"/>
                    </a:solidFill>
                    <a:latin typeface="Calibri" panose="020F0502020204030204" pitchFamily="34" charset="0"/>
                    <a:ea typeface="Calibri"/>
                    <a:cs typeface="Calibri" panose="020F0502020204030204" pitchFamily="34" charset="0"/>
                    <a:sym typeface="Calibri"/>
                  </a:rPr>
                </a:br>
                <a:endParaRPr lang="pt-BR" spc="-20" dirty="0">
                  <a:latin typeface="Calibri" panose="020F0502020204030204" pitchFamily="34" charset="0"/>
                  <a:cs typeface="Calibri" panose="020F0502020204030204" pitchFamily="34" charset="0"/>
                </a:endParaRPr>
              </a:p>
              <a:p>
                <a:pPr marL="914400" marR="0" lvl="1" indent="-342900" rtl="0">
                  <a:lnSpc>
                    <a:spcPct val="115000"/>
                  </a:lnSpc>
                  <a:spcBef>
                    <a:spcPts val="0"/>
                  </a:spcBef>
                  <a:spcAft>
                    <a:spcPts val="0"/>
                  </a:spcAft>
                  <a:buClr>
                    <a:srgbClr val="B53232"/>
                  </a:buClr>
                  <a:buSzPts val="1800"/>
                  <a:buFont typeface="Calibri"/>
                  <a:buChar char="○"/>
                </a:pPr>
                <a:r>
                  <a:rPr lang="pt-BR" b="0" i="0" u="none" strike="noStrike" cap="none" spc="-20" dirty="0">
                    <a:solidFill>
                      <a:schemeClr val="dk1"/>
                    </a:solidFill>
                    <a:latin typeface="Calibri" panose="020F0502020204030204" pitchFamily="34" charset="0"/>
                    <a:ea typeface="Calibri"/>
                    <a:cs typeface="Calibri" panose="020F0502020204030204" pitchFamily="34" charset="0"/>
                    <a:sym typeface="Calibri"/>
                  </a:rPr>
                  <a:t>Independentemente da quantidade de repetições da experiência, </a:t>
                </a:r>
                <a14:m>
                  <m:oMath xmlns:m="http://schemas.openxmlformats.org/officeDocument/2006/math">
                    <m:sSub>
                      <m:sSubPr>
                        <m:ctrlPr>
                          <a:rPr lang="en-US" b="0" i="1" u="none" strike="noStrike" cap="none" spc="-20" dirty="0" smtClean="0">
                            <a:solidFill>
                              <a:schemeClr val="dk1"/>
                            </a:solidFill>
                            <a:latin typeface="Cambria Math" panose="02040503050406030204" pitchFamily="18" charset="0"/>
                            <a:ea typeface="Calibri"/>
                            <a:cs typeface="Calibri" panose="020F0502020204030204" pitchFamily="34" charset="0"/>
                            <a:sym typeface="Calibri"/>
                          </a:rPr>
                        </m:ctrlPr>
                      </m:sSubPr>
                      <m:e>
                        <m:r>
                          <a:rPr lang="pt-BR" b="0" i="1" u="none" strike="noStrike" cap="none" spc="-20" dirty="0" smtClean="0">
                            <a:solidFill>
                              <a:schemeClr val="dk1"/>
                            </a:solidFill>
                            <a:latin typeface="Cambria Math" panose="02040503050406030204" pitchFamily="18" charset="0"/>
                            <a:ea typeface="Calibri"/>
                            <a:cs typeface="Calibri" panose="020F0502020204030204" pitchFamily="34" charset="0"/>
                            <a:sym typeface="Calibri"/>
                          </a:rPr>
                          <m:t>𝐻</m:t>
                        </m:r>
                      </m:e>
                      <m:sub>
                        <m:r>
                          <a:rPr lang="pt-BR" b="0" i="1" u="none" strike="noStrike" cap="none" spc="-20" dirty="0" smtClean="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b="0" i="0" u="none" strike="noStrike" cap="none" spc="-20" dirty="0">
                    <a:solidFill>
                      <a:schemeClr val="dk1"/>
                    </a:solidFill>
                    <a:latin typeface="Calibri" panose="020F0502020204030204" pitchFamily="34" charset="0"/>
                    <a:ea typeface="Calibri"/>
                    <a:cs typeface="Calibri" panose="020F0502020204030204" pitchFamily="34" charset="0"/>
                    <a:sym typeface="Calibri"/>
                  </a:rPr>
                  <a:t> é sempre verdadeira ou falsa. </a:t>
                </a:r>
                <a:endParaRPr lang="pt-BR" dirty="0">
                  <a:latin typeface="Calibri" panose="020F0502020204030204" pitchFamily="34" charset="0"/>
                  <a:cs typeface="Calibri" panose="020F0502020204030204" pitchFamily="34" charset="0"/>
                </a:endParaRPr>
              </a:p>
              <a:p>
                <a:pPr marL="457200" marR="0" lvl="0" indent="0" rtl="0">
                  <a:lnSpc>
                    <a:spcPct val="115000"/>
                  </a:lnSpc>
                  <a:spcBef>
                    <a:spcPts val="0"/>
                  </a:spcBef>
                  <a:spcAft>
                    <a:spcPts val="0"/>
                  </a:spcAft>
                  <a:buClr>
                    <a:srgbClr val="000000"/>
                  </a:buClr>
                  <a:buFont typeface="Arial"/>
                  <a:buNone/>
                </a:pPr>
                <a:endParaRPr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p:txBody>
          </p:sp>
        </mc:Choice>
        <mc:Fallback xmlns="">
          <p:sp>
            <p:nvSpPr>
              <p:cNvPr id="1479" name="Shape 1479"/>
              <p:cNvSpPr txBox="1">
                <a:spLocks noRot="1" noChangeAspect="1" noMove="1" noResize="1" noEditPoints="1" noAdjustHandles="1" noChangeArrowheads="1" noChangeShapeType="1" noTextEdit="1"/>
              </p:cNvSpPr>
              <p:nvPr/>
            </p:nvSpPr>
            <p:spPr>
              <a:xfrm>
                <a:off x="259025" y="1158521"/>
                <a:ext cx="8574300" cy="3239719"/>
              </a:xfrm>
              <a:prstGeom prst="rect">
                <a:avLst/>
              </a:prstGeom>
              <a:blipFill>
                <a:blip r:embed="rId3"/>
                <a:stretch>
                  <a:fillRect t="-1172"/>
                </a:stretch>
              </a:blipFill>
              <a:ln>
                <a:noFill/>
              </a:ln>
            </p:spPr>
            <p:txBody>
              <a:bodyPr/>
              <a:lstStyle/>
              <a:p>
                <a:r>
                  <a:rPr lang="pt-BR">
                    <a:noFill/>
                  </a:rPr>
                  <a:t> </a:t>
                </a:r>
              </a:p>
            </p:txBody>
          </p:sp>
        </mc:Fallback>
      </mc:AlternateContent>
    </p:spTree>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Shape 1484"/>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lvl="0"/>
            <a:r>
              <a:rPr lang="pt-BR" sz="1600" dirty="0">
                <a:latin typeface="Calibri" panose="020F0502020204030204" pitchFamily="34" charset="0"/>
                <a:cs typeface="Calibri" panose="020F0502020204030204" pitchFamily="34" charset="0"/>
              </a:rPr>
              <a:t>P-VALOR</a:t>
            </a:r>
            <a:endParaRPr sz="1600" b="1" i="0" u="none" strike="noStrike" cap="none" dirty="0">
              <a:solidFill>
                <a:schemeClr val="dk1"/>
              </a:solidFill>
              <a:latin typeface="Calibri" panose="020F0502020204030204" pitchFamily="34" charset="0"/>
              <a:cs typeface="Calibri" panose="020F0502020204030204" pitchFamily="34" charset="0"/>
              <a:sym typeface="Raleway"/>
            </a:endParaRPr>
          </a:p>
        </p:txBody>
      </p:sp>
      <p:sp>
        <p:nvSpPr>
          <p:cNvPr id="1485" name="Shape 1485"/>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53</a:t>
            </a:fld>
            <a:endParaRPr sz="1200">
              <a:solidFill>
                <a:srgbClr val="888888"/>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86" name="Shape 1486"/>
              <p:cNvSpPr txBox="1"/>
              <p:nvPr/>
            </p:nvSpPr>
            <p:spPr>
              <a:xfrm>
                <a:off x="608854" y="1575435"/>
                <a:ext cx="7926300" cy="2170679"/>
              </a:xfrm>
              <a:prstGeom prst="rect">
                <a:avLst/>
              </a:prstGeom>
              <a:noFill/>
              <a:ln>
                <a:noFill/>
              </a:ln>
            </p:spPr>
            <p:txBody>
              <a:bodyPr spcFirstLastPara="1" wrap="square" lIns="91425" tIns="45700" rIns="91425" bIns="45700" rtlCol="0" anchor="t" anchorCtr="0">
                <a:noAutofit/>
              </a:bodyPr>
              <a:lstStyle/>
              <a:p>
                <a:pPr marL="285750" lvl="0" indent="-330200" rtl="0">
                  <a:spcBef>
                    <a:spcPts val="0"/>
                  </a:spcBef>
                  <a:spcAft>
                    <a:spcPts val="0"/>
                  </a:spcAft>
                  <a:buClr>
                    <a:schemeClr val="accent2"/>
                  </a:buClr>
                  <a:buSzPts val="1800"/>
                  <a:buFont typeface="Raleway"/>
                  <a:buChar char="—"/>
                </a:pPr>
                <a:r>
                  <a:rPr lang="pt-BR" dirty="0">
                    <a:solidFill>
                      <a:schemeClr val="dk1"/>
                    </a:solidFill>
                    <a:latin typeface="Calibri" panose="020F0502020204030204" pitchFamily="34" charset="0"/>
                    <a:ea typeface="Calibri"/>
                    <a:cs typeface="Calibri" panose="020F0502020204030204" pitchFamily="34" charset="0"/>
                    <a:sym typeface="Calibri"/>
                  </a:rPr>
                  <a:t>Intimamente relacionado com a distribuição de probabilidades (amostral) de uma estatística sob a suposição de que </a:t>
                </a:r>
                <a14:m>
                  <m:oMath xmlns:m="http://schemas.openxmlformats.org/officeDocument/2006/math">
                    <m:sSub>
                      <m:sSubPr>
                        <m:ctrlPr>
                          <a:rPr lang="en-US" b="0" i="1" dirty="0" smtClean="0">
                            <a:solidFill>
                              <a:schemeClr val="dk1"/>
                            </a:solidFill>
                            <a:latin typeface="Cambria Math" panose="02040503050406030204" pitchFamily="18" charset="0"/>
                            <a:ea typeface="Calibri"/>
                            <a:cs typeface="Calibri" panose="020F0502020204030204" pitchFamily="34" charset="0"/>
                            <a:sym typeface="Calibri"/>
                          </a:rPr>
                        </m:ctrlPr>
                      </m:sSubPr>
                      <m:e>
                        <m:r>
                          <a:rPr lang="pt-BR" i="1" dirty="0" smtClean="0">
                            <a:solidFill>
                              <a:schemeClr val="dk1"/>
                            </a:solidFill>
                            <a:latin typeface="Cambria Math" panose="02040503050406030204" pitchFamily="18" charset="0"/>
                            <a:ea typeface="Calibri"/>
                            <a:cs typeface="Calibri" panose="020F0502020204030204" pitchFamily="34" charset="0"/>
                            <a:sym typeface="Calibri"/>
                          </a:rPr>
                          <m:t>𝐻</m:t>
                        </m:r>
                      </m:e>
                      <m:sub>
                        <m:r>
                          <a:rPr lang="pt-BR" b="0" i="1" dirty="0" smtClean="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dirty="0">
                    <a:solidFill>
                      <a:schemeClr val="dk1"/>
                    </a:solidFill>
                    <a:latin typeface="Calibri" panose="020F0502020204030204" pitchFamily="34" charset="0"/>
                    <a:ea typeface="Calibri"/>
                    <a:cs typeface="Calibri" panose="020F0502020204030204" pitchFamily="34" charset="0"/>
                    <a:sym typeface="Calibri"/>
                  </a:rPr>
                  <a:t> é verdadeira.</a:t>
                </a:r>
                <a:br>
                  <a:rPr lang="pt-BR" dirty="0">
                    <a:solidFill>
                      <a:schemeClr val="dk1"/>
                    </a:solidFill>
                    <a:latin typeface="Calibri" panose="020F0502020204030204" pitchFamily="34" charset="0"/>
                    <a:ea typeface="Calibri"/>
                    <a:cs typeface="Calibri" panose="020F0502020204030204" pitchFamily="34" charset="0"/>
                    <a:sym typeface="Calibri"/>
                  </a:rPr>
                </a:br>
                <a:endParaRPr lang="pt-BR" dirty="0">
                  <a:solidFill>
                    <a:schemeClr val="dk1"/>
                  </a:solidFill>
                  <a:latin typeface="Calibri" panose="020F0502020204030204" pitchFamily="34" charset="0"/>
                  <a:ea typeface="Calibri"/>
                  <a:cs typeface="Calibri" panose="020F0502020204030204" pitchFamily="34" charset="0"/>
                  <a:sym typeface="Calibri"/>
                </a:endParaRPr>
              </a:p>
              <a:p>
                <a:pPr marL="914400" lvl="1" indent="-342900" rtl="0">
                  <a:spcBef>
                    <a:spcPts val="0"/>
                  </a:spcBef>
                  <a:spcAft>
                    <a:spcPts val="0"/>
                  </a:spcAft>
                  <a:buClr>
                    <a:schemeClr val="dk1"/>
                  </a:buClr>
                  <a:buSzPts val="1800"/>
                  <a:buFont typeface="Calibri"/>
                  <a:buChar char="○"/>
                </a:pPr>
                <a:r>
                  <a:rPr lang="pt-BR" dirty="0">
                    <a:solidFill>
                      <a:schemeClr val="dk1"/>
                    </a:solidFill>
                    <a:latin typeface="Calibri" panose="020F0502020204030204" pitchFamily="34" charset="0"/>
                    <a:ea typeface="Calibri"/>
                    <a:cs typeface="Calibri" panose="020F0502020204030204" pitchFamily="34" charset="0"/>
                    <a:sym typeface="Calibri"/>
                  </a:rPr>
                  <a:t>“A probabilidade de obter o valor observado ou mais extremos da estatística de prova se a hipótese nula for verdadeira”</a:t>
                </a:r>
                <a:br>
                  <a:rPr lang="pt-BR" dirty="0">
                    <a:solidFill>
                      <a:schemeClr val="dk1"/>
                    </a:solidFill>
                    <a:latin typeface="Calibri" panose="020F0502020204030204" pitchFamily="34" charset="0"/>
                    <a:ea typeface="Calibri"/>
                    <a:cs typeface="Calibri" panose="020F0502020204030204" pitchFamily="34" charset="0"/>
                    <a:sym typeface="Calibri"/>
                  </a:rPr>
                </a:br>
                <a:endParaRPr lang="pt-BR" dirty="0">
                  <a:solidFill>
                    <a:schemeClr val="dk1"/>
                  </a:solidFill>
                  <a:latin typeface="Calibri" panose="020F0502020204030204" pitchFamily="34" charset="0"/>
                  <a:ea typeface="Calibri"/>
                  <a:cs typeface="Calibri" panose="020F0502020204030204" pitchFamily="34" charset="0"/>
                  <a:sym typeface="Calibri"/>
                </a:endParaRPr>
              </a:p>
              <a:p>
                <a:pPr marL="285750" lvl="0" indent="-330200">
                  <a:lnSpc>
                    <a:spcPct val="115000"/>
                  </a:lnSpc>
                  <a:buClr>
                    <a:schemeClr val="dk1"/>
                  </a:buClr>
                  <a:buSzPts val="1800"/>
                  <a:buFont typeface="Calibri"/>
                  <a:buChar char="—"/>
                </a:pPr>
                <a:r>
                  <a:rPr lang="pt-BR" dirty="0">
                    <a:solidFill>
                      <a:schemeClr val="dk1"/>
                    </a:solidFill>
                    <a:latin typeface="Calibri" panose="020F0502020204030204" pitchFamily="34" charset="0"/>
                    <a:ea typeface="Calibri"/>
                    <a:cs typeface="Calibri" panose="020F0502020204030204" pitchFamily="34" charset="0"/>
                    <a:sym typeface="Calibri"/>
                  </a:rPr>
                  <a:t>O </a:t>
                </a:r>
                <a:r>
                  <a:rPr lang="pt-BR" dirty="0" err="1">
                    <a:solidFill>
                      <a:schemeClr val="dk1"/>
                    </a:solidFill>
                    <a:latin typeface="Calibri" panose="020F0502020204030204" pitchFamily="34" charset="0"/>
                    <a:ea typeface="Calibri"/>
                    <a:cs typeface="Calibri" panose="020F0502020204030204" pitchFamily="34" charset="0"/>
                    <a:sym typeface="Calibri"/>
                  </a:rPr>
                  <a:t>p-value</a:t>
                </a:r>
                <a:r>
                  <a:rPr lang="pt-BR" dirty="0">
                    <a:solidFill>
                      <a:schemeClr val="dk1"/>
                    </a:solidFill>
                    <a:latin typeface="Calibri" panose="020F0502020204030204" pitchFamily="34" charset="0"/>
                    <a:ea typeface="Calibri"/>
                    <a:cs typeface="Calibri" panose="020F0502020204030204" pitchFamily="34" charset="0"/>
                    <a:sym typeface="Calibri"/>
                  </a:rPr>
                  <a:t> dá a probabilidade de obter evidências contra </a:t>
                </a:r>
                <a14:m>
                  <m:oMath xmlns:m="http://schemas.openxmlformats.org/officeDocument/2006/math">
                    <m:sSub>
                      <m:sSubPr>
                        <m:ctrlPr>
                          <a:rPr lang="en-US" b="0" i="1" dirty="0" smtClean="0">
                            <a:solidFill>
                              <a:schemeClr val="dk1"/>
                            </a:solidFill>
                            <a:latin typeface="Cambria Math" panose="02040503050406030204" pitchFamily="18" charset="0"/>
                            <a:ea typeface="Calibri"/>
                            <a:cs typeface="Calibri" panose="020F0502020204030204" pitchFamily="34" charset="0"/>
                            <a:sym typeface="Calibri"/>
                          </a:rPr>
                        </m:ctrlPr>
                      </m:sSubPr>
                      <m:e>
                        <m:r>
                          <a:rPr lang="pt-BR" i="1" dirty="0" smtClean="0">
                            <a:solidFill>
                              <a:schemeClr val="dk1"/>
                            </a:solidFill>
                            <a:latin typeface="Cambria Math" panose="02040503050406030204" pitchFamily="18" charset="0"/>
                            <a:ea typeface="Calibri"/>
                            <a:cs typeface="Calibri" panose="020F0502020204030204" pitchFamily="34" charset="0"/>
                            <a:sym typeface="Calibri"/>
                          </a:rPr>
                          <m:t>𝐻</m:t>
                        </m:r>
                      </m:e>
                      <m:sub>
                        <m:r>
                          <a:rPr lang="pt-BR" i="1" dirty="0" smtClean="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dirty="0">
                    <a:solidFill>
                      <a:schemeClr val="dk1"/>
                    </a:solidFill>
                    <a:latin typeface="Calibri" panose="020F0502020204030204" pitchFamily="34" charset="0"/>
                    <a:ea typeface="Calibri"/>
                    <a:cs typeface="Calibri" panose="020F0502020204030204" pitchFamily="34" charset="0"/>
                    <a:sym typeface="Calibri"/>
                  </a:rPr>
                  <a:t> (aleatoriamente), assumindo que </a:t>
                </a:r>
                <a14:m>
                  <m:oMath xmlns:m="http://schemas.openxmlformats.org/officeDocument/2006/math">
                    <m:sSub>
                      <m:sSubPr>
                        <m:ctrlPr>
                          <a:rPr lang="en-US" i="1" dirty="0">
                            <a:solidFill>
                              <a:schemeClr val="dk1"/>
                            </a:solidFill>
                            <a:latin typeface="Cambria Math" panose="02040503050406030204" pitchFamily="18" charset="0"/>
                            <a:ea typeface="Calibri"/>
                            <a:cs typeface="Calibri" panose="020F0502020204030204" pitchFamily="34" charset="0"/>
                            <a:sym typeface="Calibri"/>
                          </a:rPr>
                        </m:ctrlPr>
                      </m:sSubPr>
                      <m:e>
                        <m:r>
                          <a:rPr lang="pt-BR" i="1" dirty="0">
                            <a:solidFill>
                              <a:schemeClr val="dk1"/>
                            </a:solidFill>
                            <a:latin typeface="Cambria Math" panose="02040503050406030204" pitchFamily="18" charset="0"/>
                            <a:ea typeface="Calibri"/>
                            <a:cs typeface="Calibri" panose="020F0502020204030204" pitchFamily="34" charset="0"/>
                            <a:sym typeface="Calibri"/>
                          </a:rPr>
                          <m:t>𝐻</m:t>
                        </m:r>
                      </m:e>
                      <m:sub>
                        <m:r>
                          <a:rPr lang="pt-BR" i="1" dirty="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dirty="0">
                    <a:solidFill>
                      <a:schemeClr val="dk1"/>
                    </a:solidFill>
                    <a:latin typeface="Calibri" panose="020F0502020204030204" pitchFamily="34" charset="0"/>
                    <a:ea typeface="Calibri"/>
                    <a:cs typeface="Calibri" panose="020F0502020204030204" pitchFamily="34" charset="0"/>
                    <a:sym typeface="Calibri"/>
                  </a:rPr>
                  <a:t> é verdadeira. Quanto menor for o </a:t>
                </a:r>
                <a:r>
                  <a:rPr lang="pt-BR" dirty="0" err="1">
                    <a:solidFill>
                      <a:schemeClr val="dk1"/>
                    </a:solidFill>
                    <a:latin typeface="Calibri" panose="020F0502020204030204" pitchFamily="34" charset="0"/>
                    <a:ea typeface="Calibri"/>
                    <a:cs typeface="Calibri" panose="020F0502020204030204" pitchFamily="34" charset="0"/>
                    <a:sym typeface="Calibri"/>
                  </a:rPr>
                  <a:t>p-value</a:t>
                </a:r>
                <a:r>
                  <a:rPr lang="pt-BR" dirty="0">
                    <a:solidFill>
                      <a:schemeClr val="dk1"/>
                    </a:solidFill>
                    <a:latin typeface="Calibri" panose="020F0502020204030204" pitchFamily="34" charset="0"/>
                    <a:ea typeface="Calibri"/>
                    <a:cs typeface="Calibri" panose="020F0502020204030204" pitchFamily="34" charset="0"/>
                    <a:sym typeface="Calibri"/>
                  </a:rPr>
                  <a:t>, mais evidências contra </a:t>
                </a:r>
                <a14:m>
                  <m:oMath xmlns:m="http://schemas.openxmlformats.org/officeDocument/2006/math">
                    <m:sSub>
                      <m:sSubPr>
                        <m:ctrlPr>
                          <a:rPr lang="en-US" i="1" dirty="0">
                            <a:solidFill>
                              <a:schemeClr val="dk1"/>
                            </a:solidFill>
                            <a:latin typeface="Cambria Math" panose="02040503050406030204" pitchFamily="18" charset="0"/>
                            <a:ea typeface="Calibri"/>
                            <a:cs typeface="Calibri" panose="020F0502020204030204" pitchFamily="34" charset="0"/>
                            <a:sym typeface="Calibri"/>
                          </a:rPr>
                        </m:ctrlPr>
                      </m:sSubPr>
                      <m:e>
                        <m:r>
                          <a:rPr lang="pt-BR" i="1" dirty="0">
                            <a:solidFill>
                              <a:schemeClr val="dk1"/>
                            </a:solidFill>
                            <a:latin typeface="Cambria Math" panose="02040503050406030204" pitchFamily="18" charset="0"/>
                            <a:ea typeface="Calibri"/>
                            <a:cs typeface="Calibri" panose="020F0502020204030204" pitchFamily="34" charset="0"/>
                            <a:sym typeface="Calibri"/>
                          </a:rPr>
                          <m:t>𝐻</m:t>
                        </m:r>
                      </m:e>
                      <m:sub>
                        <m:r>
                          <a:rPr lang="pt-BR" i="1" dirty="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dirty="0">
                    <a:solidFill>
                      <a:schemeClr val="dk1"/>
                    </a:solidFill>
                    <a:latin typeface="Calibri" panose="020F0502020204030204" pitchFamily="34" charset="0"/>
                    <a:ea typeface="Calibri"/>
                    <a:cs typeface="Calibri" panose="020F0502020204030204" pitchFamily="34" charset="0"/>
                    <a:sym typeface="Calibri"/>
                  </a:rPr>
                  <a:t> temos, sempre assumindo que </a:t>
                </a:r>
                <a14:m>
                  <m:oMath xmlns:m="http://schemas.openxmlformats.org/officeDocument/2006/math">
                    <m:sSub>
                      <m:sSubPr>
                        <m:ctrlPr>
                          <a:rPr lang="en-US" i="1" dirty="0">
                            <a:solidFill>
                              <a:schemeClr val="dk1"/>
                            </a:solidFill>
                            <a:latin typeface="Cambria Math" panose="02040503050406030204" pitchFamily="18" charset="0"/>
                            <a:ea typeface="Calibri"/>
                            <a:cs typeface="Calibri" panose="020F0502020204030204" pitchFamily="34" charset="0"/>
                            <a:sym typeface="Calibri"/>
                          </a:rPr>
                        </m:ctrlPr>
                      </m:sSubPr>
                      <m:e>
                        <m:r>
                          <a:rPr lang="pt-BR" i="1" dirty="0">
                            <a:solidFill>
                              <a:schemeClr val="dk1"/>
                            </a:solidFill>
                            <a:latin typeface="Cambria Math" panose="02040503050406030204" pitchFamily="18" charset="0"/>
                            <a:ea typeface="Calibri"/>
                            <a:cs typeface="Calibri" panose="020F0502020204030204" pitchFamily="34" charset="0"/>
                            <a:sym typeface="Calibri"/>
                          </a:rPr>
                          <m:t>𝐻</m:t>
                        </m:r>
                      </m:e>
                      <m:sub>
                        <m:r>
                          <a:rPr lang="pt-BR" i="1" dirty="0">
                            <a:solidFill>
                              <a:schemeClr val="dk1"/>
                            </a:solidFill>
                            <a:latin typeface="Cambria Math" panose="02040503050406030204" pitchFamily="18" charset="0"/>
                            <a:ea typeface="Calibri"/>
                            <a:cs typeface="Calibri" panose="020F0502020204030204" pitchFamily="34" charset="0"/>
                            <a:sym typeface="Calibri"/>
                          </a:rPr>
                          <m:t>0</m:t>
                        </m:r>
                      </m:sub>
                    </m:sSub>
                  </m:oMath>
                </a14:m>
                <a:r>
                  <a:rPr lang="pt-BR" dirty="0">
                    <a:solidFill>
                      <a:schemeClr val="dk1"/>
                    </a:solidFill>
                    <a:latin typeface="Calibri" panose="020F0502020204030204" pitchFamily="34" charset="0"/>
                    <a:ea typeface="Calibri"/>
                    <a:cs typeface="Calibri" panose="020F0502020204030204" pitchFamily="34" charset="0"/>
                    <a:sym typeface="Calibri"/>
                  </a:rPr>
                  <a:t> é verdadeira. </a:t>
                </a:r>
                <a:endParaRPr lang="pt-BR" dirty="0">
                  <a:solidFill>
                    <a:schemeClr val="dk1"/>
                  </a:solidFill>
                  <a:latin typeface="Calibri" panose="020F0502020204030204" pitchFamily="34" charset="0"/>
                  <a:cs typeface="Calibri" panose="020F0502020204030204" pitchFamily="34" charset="0"/>
                </a:endParaRPr>
              </a:p>
            </p:txBody>
          </p:sp>
        </mc:Choice>
        <mc:Fallback xmlns="">
          <p:sp>
            <p:nvSpPr>
              <p:cNvPr id="1486" name="Shape 1486"/>
              <p:cNvSpPr txBox="1">
                <a:spLocks noRot="1" noChangeAspect="1" noMove="1" noResize="1" noEditPoints="1" noAdjustHandles="1" noChangeArrowheads="1" noChangeShapeType="1" noTextEdit="1"/>
              </p:cNvSpPr>
              <p:nvPr/>
            </p:nvSpPr>
            <p:spPr>
              <a:xfrm>
                <a:off x="608854" y="1575435"/>
                <a:ext cx="7926300" cy="2170679"/>
              </a:xfrm>
              <a:prstGeom prst="rect">
                <a:avLst/>
              </a:prstGeom>
              <a:blipFill>
                <a:blip r:embed="rId3"/>
                <a:stretch>
                  <a:fillRect l="-801" t="-2907"/>
                </a:stretch>
              </a:blipFill>
              <a:ln>
                <a:noFill/>
              </a:ln>
            </p:spPr>
            <p:txBody>
              <a:bodyPr/>
              <a:lstStyle/>
              <a:p>
                <a:r>
                  <a:rPr lang="pt-BR">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490"/>
        <p:cNvGrpSpPr/>
        <p:nvPr/>
      </p:nvGrpSpPr>
      <p:grpSpPr>
        <a:xfrm>
          <a:off x="0" y="0"/>
          <a:ext cx="0" cy="0"/>
          <a:chOff x="0" y="0"/>
          <a:chExt cx="0" cy="0"/>
        </a:xfrm>
      </p:grpSpPr>
      <p:sp>
        <p:nvSpPr>
          <p:cNvPr id="1491" name="Shape 1491"/>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lvl="0" indent="0" rtl="0">
              <a:spcBef>
                <a:spcPts val="0"/>
              </a:spcBef>
              <a:spcAft>
                <a:spcPts val="0"/>
              </a:spcAft>
              <a:buClr>
                <a:schemeClr val="dk1"/>
              </a:buClr>
              <a:buFont typeface="Raleway"/>
              <a:buNone/>
            </a:pPr>
            <a:r>
              <a:rPr lang="pt-BR"/>
              <a:t>EXEMPLO: PROVA DE MÉDIAS</a:t>
            </a:r>
            <a:endParaRPr sz="1400" b="1" i="0" u="none" strike="noStrike" cap="none">
              <a:solidFill>
                <a:schemeClr val="dk1"/>
              </a:solidFill>
              <a:latin typeface="Raleway"/>
              <a:ea typeface="Raleway"/>
              <a:cs typeface="Raleway"/>
              <a:sym typeface="Raleway"/>
            </a:endParaRPr>
          </a:p>
        </p:txBody>
      </p:sp>
      <p:sp>
        <p:nvSpPr>
          <p:cNvPr id="1492" name="Shape 149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54</a:t>
            </a:fld>
            <a:endParaRPr sz="1200">
              <a:solidFill>
                <a:srgbClr val="888888"/>
              </a:solidFill>
              <a:latin typeface="Calibri"/>
              <a:ea typeface="Calibri"/>
              <a:cs typeface="Calibri"/>
              <a:sym typeface="Calibri"/>
            </a:endParaRPr>
          </a:p>
        </p:txBody>
      </p:sp>
      <p:sp>
        <p:nvSpPr>
          <p:cNvPr id="1493" name="Shape 1493"/>
          <p:cNvSpPr txBox="1"/>
          <p:nvPr/>
        </p:nvSpPr>
        <p:spPr>
          <a:xfrm>
            <a:off x="608854" y="912824"/>
            <a:ext cx="7926300" cy="3495900"/>
          </a:xfrm>
          <a:prstGeom prst="rect">
            <a:avLst/>
          </a:prstGeom>
          <a:noFill/>
          <a:ln>
            <a:noFill/>
          </a:ln>
        </p:spPr>
        <p:txBody>
          <a:bodyPr spcFirstLastPara="1" wrap="square" lIns="91425" tIns="45700" rIns="91425" bIns="45700" rtlCol="0" anchor="t" anchorCtr="0">
            <a:noAutofit/>
          </a:bodyPr>
          <a:lstStyle/>
          <a:p>
            <a:pPr marL="285750" lvl="0" indent="-330200" rtl="0">
              <a:spcBef>
                <a:spcPts val="0"/>
              </a:spcBef>
              <a:spcAft>
                <a:spcPts val="0"/>
              </a:spcAft>
              <a:buClr>
                <a:schemeClr val="accent2"/>
              </a:buClr>
              <a:buSzPts val="1800"/>
              <a:buFont typeface="Raleway"/>
              <a:buChar char="—"/>
            </a:pPr>
            <a:r>
              <a:rPr lang="pt-BR" sz="1800" dirty="0">
                <a:solidFill>
                  <a:schemeClr val="dk1"/>
                </a:solidFill>
                <a:latin typeface="Calibri"/>
                <a:ea typeface="Calibri"/>
                <a:cs typeface="Calibri"/>
                <a:sym typeface="Calibri"/>
              </a:rPr>
              <a:t>Em uma cidade do estado do Mato Grosso, até 10 anos atrás, a população jovem havia migrado gradualmente, com isso a população total foi diminuindo e envelhecendo. A promoção industrial parece ter modificado essa situação, mas não há dados confiáveis sobre o assunto. Antes de realizar um estudo demográfico que o inclua, é apresentada a suposição de que na referida cidade o número médio de pessoas por casa é de 2,5, enquanto que na Prefeitura consideram que esse valor é muito baixo e que, na realidade, o valor médio por casa é maior. Com a intenção de verificar a H0, é tomada uma amostra de 256 casas, da qual os seguintes resultados são obtidos: </a:t>
            </a:r>
            <a:endParaRPr sz="1800" dirty="0">
              <a:solidFill>
                <a:schemeClr val="dk1"/>
              </a:solidFill>
              <a:latin typeface="Calibri"/>
              <a:ea typeface="Calibri"/>
              <a:cs typeface="Calibri"/>
              <a:sym typeface="Calibri"/>
            </a:endParaRPr>
          </a:p>
          <a:p>
            <a:pPr marL="914400" lvl="1" indent="-342900" rtl="0">
              <a:spcBef>
                <a:spcPts val="0"/>
              </a:spcBef>
              <a:spcAft>
                <a:spcPts val="0"/>
              </a:spcAft>
              <a:buSzPts val="1800"/>
              <a:buChar char="○"/>
            </a:pPr>
            <a:r>
              <a:rPr lang="pt-BR" sz="1800" dirty="0">
                <a:solidFill>
                  <a:schemeClr val="dk1"/>
                </a:solidFill>
                <a:latin typeface="Calibri"/>
                <a:ea typeface="Calibri"/>
                <a:cs typeface="Calibri"/>
                <a:sym typeface="Calibri"/>
              </a:rPr>
              <a:t>Média = 2,68 pessoas</a:t>
            </a:r>
            <a:endParaRPr sz="1800" dirty="0">
              <a:solidFill>
                <a:schemeClr val="dk1"/>
              </a:solidFill>
              <a:latin typeface="Calibri"/>
              <a:ea typeface="Calibri"/>
              <a:cs typeface="Calibri"/>
              <a:sym typeface="Calibri"/>
            </a:endParaRPr>
          </a:p>
          <a:p>
            <a:pPr marL="914400" lvl="1" indent="-342900" rtl="0">
              <a:spcBef>
                <a:spcPts val="0"/>
              </a:spcBef>
              <a:spcAft>
                <a:spcPts val="0"/>
              </a:spcAft>
              <a:buSzPts val="1800"/>
              <a:buChar char="○"/>
            </a:pPr>
            <a:r>
              <a:rPr lang="pt-BR" sz="1800" dirty="0">
                <a:solidFill>
                  <a:schemeClr val="dk1"/>
                </a:solidFill>
                <a:latin typeface="Calibri"/>
                <a:ea typeface="Calibri"/>
                <a:cs typeface="Calibri"/>
                <a:sym typeface="Calibri"/>
              </a:rPr>
              <a:t>Desvio da média = 0,8 pessoas</a:t>
            </a:r>
            <a:endParaRPr sz="1800" dirty="0">
              <a:solidFill>
                <a:schemeClr val="dk1"/>
              </a:solidFill>
              <a:latin typeface="Calibri"/>
              <a:ea typeface="Calibri"/>
              <a:cs typeface="Calibri"/>
              <a:sym typeface="Calibri"/>
            </a:endParaRPr>
          </a:p>
          <a:p>
            <a:pPr marL="285750" lvl="0" indent="-330200" rtl="0">
              <a:spcBef>
                <a:spcPts val="0"/>
              </a:spcBef>
              <a:spcAft>
                <a:spcPts val="0"/>
              </a:spcAft>
              <a:buClr>
                <a:schemeClr val="dk1"/>
              </a:buClr>
              <a:buSzPts val="1800"/>
              <a:buFont typeface="Calibri"/>
              <a:buChar char="—"/>
            </a:pPr>
            <a:endParaRPr sz="1800" dirty="0">
              <a:solidFill>
                <a:schemeClr val="dk1"/>
              </a:solidFill>
              <a:latin typeface="Calibri"/>
              <a:ea typeface="Calibri"/>
              <a:cs typeface="Calibri"/>
              <a:sym typeface="Calibri"/>
            </a:endParaRPr>
          </a:p>
        </p:txBody>
      </p:sp>
    </p:spTree>
  </p:cSld>
  <p:clrMapOvr>
    <a:masterClrMapping/>
  </p:clrMapOvr>
  <p:transition spd="slow">
    <p:push dir="r"/>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1497"/>
        <p:cNvGrpSpPr/>
        <p:nvPr/>
      </p:nvGrpSpPr>
      <p:grpSpPr>
        <a:xfrm>
          <a:off x="0" y="0"/>
          <a:ext cx="0" cy="0"/>
          <a:chOff x="0" y="0"/>
          <a:chExt cx="0" cy="0"/>
        </a:xfrm>
      </p:grpSpPr>
      <p:sp>
        <p:nvSpPr>
          <p:cNvPr id="1498" name="Shape 1498"/>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a:t>EXEMPLO: PROVA DE MÉDIAS</a:t>
            </a:r>
            <a:endParaRPr sz="1400" b="1" i="0" u="none" strike="noStrike" cap="none">
              <a:solidFill>
                <a:schemeClr val="dk1"/>
              </a:solidFill>
              <a:latin typeface="Raleway"/>
              <a:ea typeface="Raleway"/>
              <a:cs typeface="Raleway"/>
              <a:sym typeface="Raleway"/>
            </a:endParaRPr>
          </a:p>
        </p:txBody>
      </p:sp>
      <p:sp>
        <p:nvSpPr>
          <p:cNvPr id="1499" name="Shape 1499"/>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55</a:t>
            </a:fld>
            <a:endParaRPr sz="1200">
              <a:solidFill>
                <a:srgbClr val="888888"/>
              </a:solidFill>
              <a:latin typeface="Calibri"/>
              <a:ea typeface="Calibri"/>
              <a:cs typeface="Calibri"/>
              <a:sym typeface="Calibri"/>
            </a:endParaRPr>
          </a:p>
        </p:txBody>
      </p:sp>
      <p:sp>
        <p:nvSpPr>
          <p:cNvPr id="1500" name="Shape 1500"/>
          <p:cNvSpPr txBox="1"/>
          <p:nvPr/>
        </p:nvSpPr>
        <p:spPr>
          <a:xfrm>
            <a:off x="608854" y="912824"/>
            <a:ext cx="7926300" cy="3495900"/>
          </a:xfrm>
          <a:prstGeom prst="rect">
            <a:avLst/>
          </a:prstGeom>
          <a:noFill/>
          <a:ln>
            <a:noFill/>
          </a:ln>
        </p:spPr>
        <p:txBody>
          <a:bodyPr spcFirstLastPara="1" wrap="square" lIns="91425" tIns="45700" rIns="91425" bIns="45700" rtlCol="0" anchor="t" anchorCtr="0">
            <a:noAutofit/>
          </a:bodyPr>
          <a:lstStyle/>
          <a:p>
            <a:pPr marL="0" lvl="0" indent="0" rtl="0">
              <a:spcBef>
                <a:spcPts val="0"/>
              </a:spcBef>
              <a:spcAft>
                <a:spcPts val="0"/>
              </a:spcAft>
              <a:buNone/>
            </a:pPr>
            <a:endParaRPr sz="1800" dirty="0">
              <a:solidFill>
                <a:schemeClr val="dk1"/>
              </a:solidFill>
              <a:latin typeface="Calibri"/>
              <a:ea typeface="Calibri"/>
              <a:cs typeface="Calibri"/>
              <a:sym typeface="Calibri"/>
            </a:endParaRPr>
          </a:p>
          <a:p>
            <a:pPr marL="0" lvl="0" indent="0" rtl="0">
              <a:spcBef>
                <a:spcPts val="0"/>
              </a:spcBef>
              <a:spcAft>
                <a:spcPts val="0"/>
              </a:spcAft>
              <a:buNone/>
            </a:pPr>
            <a:endParaRPr sz="1800" dirty="0">
              <a:solidFill>
                <a:schemeClr val="dk1"/>
              </a:solidFill>
              <a:latin typeface="Calibri"/>
              <a:ea typeface="Calibri"/>
              <a:cs typeface="Calibri"/>
              <a:sym typeface="Calibri"/>
            </a:endParaRPr>
          </a:p>
          <a:p>
            <a:pPr marL="0" lvl="0" indent="0" rtl="0">
              <a:spcBef>
                <a:spcPts val="0"/>
              </a:spcBef>
              <a:spcAft>
                <a:spcPts val="0"/>
              </a:spcAft>
              <a:buNone/>
            </a:pPr>
            <a:endParaRPr sz="1800" dirty="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sz="1800" dirty="0">
                <a:solidFill>
                  <a:schemeClr val="dk1"/>
                </a:solidFill>
                <a:latin typeface="Calibri"/>
                <a:ea typeface="Calibri"/>
                <a:cs typeface="Calibri"/>
                <a:sym typeface="Calibri"/>
              </a:rPr>
              <a:t>Se desejamos realizar a prova com um nível de significância de 10% (α=0,10)</a:t>
            </a:r>
            <a:endParaRPr sz="1800" dirty="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sz="1800" dirty="0">
                <a:solidFill>
                  <a:schemeClr val="dk1"/>
                </a:solidFill>
                <a:latin typeface="Calibri"/>
                <a:ea typeface="Calibri"/>
                <a:cs typeface="Calibri"/>
                <a:sym typeface="Calibri"/>
              </a:rPr>
              <a:t>n pode ser considerado grande (n=256) =&gt;</a:t>
            </a:r>
            <a:endParaRPr sz="1800" dirty="0">
              <a:solidFill>
                <a:schemeClr val="dk1"/>
              </a:solidFill>
              <a:latin typeface="Calibri"/>
              <a:ea typeface="Calibri"/>
              <a:cs typeface="Calibri"/>
              <a:sym typeface="Calibri"/>
            </a:endParaRPr>
          </a:p>
          <a:p>
            <a:pPr marL="0" lvl="0" indent="0" rtl="0">
              <a:spcBef>
                <a:spcPts val="0"/>
              </a:spcBef>
              <a:spcAft>
                <a:spcPts val="0"/>
              </a:spcAft>
              <a:buNone/>
            </a:pPr>
            <a:endParaRPr sz="1800" dirty="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sz="1800" dirty="0">
                <a:solidFill>
                  <a:schemeClr val="dk1"/>
                </a:solidFill>
                <a:latin typeface="Calibri"/>
                <a:ea typeface="Calibri"/>
                <a:cs typeface="Calibri"/>
                <a:sym typeface="Calibri"/>
              </a:rPr>
              <a:t>Se Ho for verdadeira =&gt; </a:t>
            </a:r>
            <a:endParaRPr sz="1800" dirty="0">
              <a:solidFill>
                <a:schemeClr val="dk1"/>
              </a:solidFill>
              <a:latin typeface="Calibri"/>
              <a:ea typeface="Calibri"/>
              <a:cs typeface="Calibri"/>
              <a:sym typeface="Calibri"/>
            </a:endParaRPr>
          </a:p>
          <a:p>
            <a:pPr marL="0" lvl="0" indent="0" rtl="0">
              <a:spcBef>
                <a:spcPts val="0"/>
              </a:spcBef>
              <a:spcAft>
                <a:spcPts val="0"/>
              </a:spcAft>
              <a:buNone/>
            </a:pPr>
            <a:endParaRPr sz="1800" dirty="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sz="1800" dirty="0">
                <a:solidFill>
                  <a:schemeClr val="dk1"/>
                </a:solidFill>
                <a:latin typeface="Calibri"/>
                <a:ea typeface="Calibri"/>
                <a:cs typeface="Calibri"/>
                <a:sym typeface="Calibri"/>
              </a:rPr>
              <a:t>A dispersão da população é desconhecida e a amostra é utilizada como estimativa</a:t>
            </a:r>
            <a:endParaRPr sz="1800" dirty="0">
              <a:solidFill>
                <a:schemeClr val="dk1"/>
              </a:solidFill>
              <a:latin typeface="Calibri"/>
              <a:ea typeface="Calibri"/>
              <a:cs typeface="Calibri"/>
              <a:sym typeface="Calibri"/>
            </a:endParaRPr>
          </a:p>
          <a:p>
            <a:pPr marL="285750" lvl="0" indent="-330200" rtl="0">
              <a:spcBef>
                <a:spcPts val="0"/>
              </a:spcBef>
              <a:spcAft>
                <a:spcPts val="0"/>
              </a:spcAft>
              <a:buClr>
                <a:schemeClr val="dk1"/>
              </a:buClr>
              <a:buSzPts val="1800"/>
              <a:buFont typeface="Calibri"/>
              <a:buChar char="—"/>
            </a:pPr>
            <a:r>
              <a:rPr lang="pt-BR" sz="1800" dirty="0">
                <a:solidFill>
                  <a:schemeClr val="dk1"/>
                </a:solidFill>
                <a:latin typeface="Calibri"/>
                <a:ea typeface="Calibri"/>
                <a:cs typeface="Calibri"/>
                <a:sym typeface="Calibri"/>
              </a:rPr>
              <a:t>P(x&gt;xc)=0,10;</a:t>
            </a:r>
            <a:endParaRPr sz="1800" dirty="0">
              <a:solidFill>
                <a:schemeClr val="dk1"/>
              </a:solidFill>
              <a:latin typeface="Calibri"/>
              <a:ea typeface="Calibri"/>
              <a:cs typeface="Calibri"/>
              <a:sym typeface="Calibri"/>
            </a:endParaRPr>
          </a:p>
          <a:p>
            <a:pPr marL="0" lvl="0" indent="0" rtl="0">
              <a:spcBef>
                <a:spcPts val="0"/>
              </a:spcBef>
              <a:spcAft>
                <a:spcPts val="0"/>
              </a:spcAft>
              <a:buNone/>
            </a:pPr>
            <a:endParaRPr sz="1800" dirty="0">
              <a:solidFill>
                <a:schemeClr val="dk1"/>
              </a:solidFill>
              <a:latin typeface="Calibri"/>
              <a:ea typeface="Calibri"/>
              <a:cs typeface="Calibri"/>
              <a:sym typeface="Calibri"/>
            </a:endParaRPr>
          </a:p>
          <a:p>
            <a:pPr marL="285750" lvl="0" indent="-330200" rtl="0">
              <a:spcBef>
                <a:spcPts val="0"/>
              </a:spcBef>
              <a:spcAft>
                <a:spcPts val="0"/>
              </a:spcAft>
              <a:buClr>
                <a:schemeClr val="dk1"/>
              </a:buClr>
              <a:buSzPts val="1800"/>
              <a:buFont typeface="Calibri"/>
              <a:buChar char="—"/>
            </a:pPr>
            <a:r>
              <a:rPr lang="pt-BR" sz="1800" dirty="0">
                <a:solidFill>
                  <a:schemeClr val="dk1"/>
                </a:solidFill>
                <a:latin typeface="Calibri"/>
                <a:ea typeface="Calibri"/>
                <a:cs typeface="Calibri"/>
                <a:sym typeface="Calibri"/>
              </a:rPr>
              <a:t>Em seguida, calculamos as pontuações z necessárias. </a:t>
            </a:r>
            <a:endParaRPr sz="1800" dirty="0">
              <a:solidFill>
                <a:schemeClr val="dk1"/>
              </a:solidFill>
              <a:latin typeface="Calibri"/>
              <a:ea typeface="Calibri"/>
              <a:cs typeface="Calibri"/>
              <a:sym typeface="Calibri"/>
            </a:endParaRPr>
          </a:p>
          <a:p>
            <a:pPr marL="914400" lvl="1" indent="-342900" rtl="0">
              <a:spcBef>
                <a:spcPts val="0"/>
              </a:spcBef>
              <a:spcAft>
                <a:spcPts val="0"/>
              </a:spcAft>
              <a:buClr>
                <a:schemeClr val="dk1"/>
              </a:buClr>
              <a:buSzPts val="1800"/>
              <a:buFont typeface="Calibri"/>
              <a:buChar char="○"/>
            </a:pPr>
            <a:r>
              <a:rPr lang="pt-BR" sz="1800" dirty="0">
                <a:solidFill>
                  <a:schemeClr val="dk1"/>
                </a:solidFill>
                <a:latin typeface="Calibri"/>
                <a:ea typeface="Calibri"/>
                <a:cs typeface="Calibri"/>
                <a:sym typeface="Calibri"/>
              </a:rPr>
              <a:t>Zc=1,28</a:t>
            </a:r>
            <a:endParaRPr sz="1800" dirty="0">
              <a:solidFill>
                <a:schemeClr val="dk1"/>
              </a:solidFill>
              <a:latin typeface="Calibri"/>
              <a:ea typeface="Calibri"/>
              <a:cs typeface="Calibri"/>
              <a:sym typeface="Calibri"/>
            </a:endParaRPr>
          </a:p>
          <a:p>
            <a:pPr marL="914400" lvl="1" indent="-342900" rtl="0">
              <a:spcBef>
                <a:spcPts val="0"/>
              </a:spcBef>
              <a:spcAft>
                <a:spcPts val="0"/>
              </a:spcAft>
              <a:buClr>
                <a:schemeClr val="dk1"/>
              </a:buClr>
              <a:buSzPts val="1800"/>
              <a:buFont typeface="Calibri"/>
              <a:buChar char="○"/>
            </a:pPr>
            <a:r>
              <a:rPr lang="pt-BR" sz="1800" dirty="0">
                <a:solidFill>
                  <a:schemeClr val="dk1"/>
                </a:solidFill>
                <a:latin typeface="Calibri"/>
                <a:ea typeface="Calibri"/>
                <a:cs typeface="Calibri"/>
                <a:sym typeface="Calibri"/>
              </a:rPr>
              <a:t> Xc=2,5+1,28*2,5=2,568 pessoas =&gt; Xc&lt;Xo =&gt; rejeição de Ho.</a:t>
            </a:r>
            <a:endParaRPr sz="1800" dirty="0">
              <a:solidFill>
                <a:schemeClr val="dk1"/>
              </a:solidFill>
              <a:latin typeface="Calibri"/>
              <a:ea typeface="Calibri"/>
              <a:cs typeface="Calibri"/>
              <a:sym typeface="Calibri"/>
            </a:endParaRPr>
          </a:p>
          <a:p>
            <a:pPr marL="0" lvl="0" indent="0" rtl="0">
              <a:spcBef>
                <a:spcPts val="0"/>
              </a:spcBef>
              <a:spcAft>
                <a:spcPts val="0"/>
              </a:spcAft>
              <a:buNone/>
            </a:pPr>
            <a:endParaRPr sz="1800" dirty="0">
              <a:solidFill>
                <a:schemeClr val="dk1"/>
              </a:solidFill>
              <a:latin typeface="Calibri"/>
              <a:ea typeface="Calibri"/>
              <a:cs typeface="Calibri"/>
              <a:sym typeface="Calibri"/>
            </a:endParaRPr>
          </a:p>
        </p:txBody>
      </p:sp>
      <p:pic>
        <p:nvPicPr>
          <p:cNvPr id="1501" name="Shape 1501" descr="CodeCogsEqn (3).gif"/>
          <p:cNvPicPr preferRelativeResize="0"/>
          <p:nvPr/>
        </p:nvPicPr>
        <p:blipFill>
          <a:blip r:embed="rId3">
            <a:alphaModFix/>
          </a:blip>
          <a:stretch>
            <a:fillRect/>
          </a:stretch>
        </p:blipFill>
        <p:spPr>
          <a:xfrm>
            <a:off x="912275" y="976150"/>
            <a:ext cx="1921475" cy="547175"/>
          </a:xfrm>
          <a:prstGeom prst="rect">
            <a:avLst/>
          </a:prstGeom>
          <a:noFill/>
          <a:ln>
            <a:noFill/>
          </a:ln>
        </p:spPr>
      </p:pic>
      <p:pic>
        <p:nvPicPr>
          <p:cNvPr id="1502" name="Shape 1502" descr="CodeCogsEqn (4).gif"/>
          <p:cNvPicPr preferRelativeResize="0"/>
          <p:nvPr/>
        </p:nvPicPr>
        <p:blipFill>
          <a:blip r:embed="rId4">
            <a:alphaModFix/>
          </a:blip>
          <a:stretch>
            <a:fillRect/>
          </a:stretch>
        </p:blipFill>
        <p:spPr>
          <a:xfrm>
            <a:off x="2833746" y="2436912"/>
            <a:ext cx="2564950" cy="619575"/>
          </a:xfrm>
          <a:prstGeom prst="rect">
            <a:avLst/>
          </a:prstGeom>
          <a:noFill/>
          <a:ln>
            <a:noFill/>
          </a:ln>
        </p:spPr>
      </p:pic>
    </p:spTree>
  </p:cSld>
  <p:clrMapOvr>
    <a:masterClrMapping/>
  </p:clrMapOvr>
  <p:transition spd="slow">
    <p:push dir="r"/>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1506"/>
        <p:cNvGrpSpPr/>
        <p:nvPr/>
      </p:nvGrpSpPr>
      <p:grpSpPr>
        <a:xfrm>
          <a:off x="0" y="0"/>
          <a:ext cx="0" cy="0"/>
          <a:chOff x="0" y="0"/>
          <a:chExt cx="0" cy="0"/>
        </a:xfrm>
      </p:grpSpPr>
      <p:sp>
        <p:nvSpPr>
          <p:cNvPr id="1507" name="Shape 1507"/>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a:t>EXEMPLO: PROVA DE MÉDIAS</a:t>
            </a:r>
            <a:endParaRPr sz="1400" b="1" i="0" u="none" strike="noStrike" cap="none">
              <a:solidFill>
                <a:schemeClr val="dk1"/>
              </a:solidFill>
              <a:latin typeface="Raleway"/>
              <a:ea typeface="Raleway"/>
              <a:cs typeface="Raleway"/>
              <a:sym typeface="Raleway"/>
            </a:endParaRPr>
          </a:p>
        </p:txBody>
      </p:sp>
      <p:sp>
        <p:nvSpPr>
          <p:cNvPr id="1508" name="Shape 1508"/>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56</a:t>
            </a:fld>
            <a:endParaRPr sz="1200">
              <a:solidFill>
                <a:srgbClr val="888888"/>
              </a:solidFill>
              <a:latin typeface="Calibri"/>
              <a:ea typeface="Calibri"/>
              <a:cs typeface="Calibri"/>
              <a:sym typeface="Calibri"/>
            </a:endParaRPr>
          </a:p>
        </p:txBody>
      </p:sp>
      <p:sp>
        <p:nvSpPr>
          <p:cNvPr id="1509" name="Shape 1509"/>
          <p:cNvSpPr txBox="1"/>
          <p:nvPr/>
        </p:nvSpPr>
        <p:spPr>
          <a:xfrm>
            <a:off x="608850" y="912825"/>
            <a:ext cx="7926300" cy="3955500"/>
          </a:xfrm>
          <a:prstGeom prst="rect">
            <a:avLst/>
          </a:prstGeom>
          <a:noFill/>
          <a:ln>
            <a:noFill/>
          </a:ln>
        </p:spPr>
        <p:txBody>
          <a:bodyPr spcFirstLastPara="1" wrap="square" lIns="91425" tIns="45700" rIns="91425" bIns="45700" rtlCol="0" anchor="t" anchorCtr="0">
            <a:noAutofit/>
          </a:bodyPr>
          <a:lstStyle/>
          <a:p>
            <a:pPr marL="285750" lvl="0" indent="-330200" rtl="0">
              <a:spcBef>
                <a:spcPts val="0"/>
              </a:spcBef>
              <a:spcAft>
                <a:spcPts val="0"/>
              </a:spcAft>
              <a:buClr>
                <a:schemeClr val="accent2"/>
              </a:buClr>
              <a:buSzPts val="1800"/>
              <a:buFont typeface="Raleway"/>
              <a:buChar char="—"/>
            </a:pPr>
            <a:r>
              <a:rPr lang="pt-BR" sz="1800">
                <a:solidFill>
                  <a:schemeClr val="dk1"/>
                </a:solidFill>
                <a:latin typeface="Calibri"/>
                <a:ea typeface="Calibri"/>
                <a:cs typeface="Calibri"/>
                <a:sym typeface="Calibri"/>
              </a:rPr>
              <a:t>Qual é o significado de α = 0,10?</a:t>
            </a:r>
            <a:endParaRPr sz="180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sz="1800">
                <a:solidFill>
                  <a:schemeClr val="dk1"/>
                </a:solidFill>
                <a:latin typeface="Calibri"/>
                <a:ea typeface="Calibri"/>
                <a:cs typeface="Calibri"/>
                <a:sym typeface="Calibri"/>
              </a:rPr>
              <a:t>Se o valor de μ for 2,5 e se muitas amostras de tamanho n = 256 forem retiradas da população, deve-se esperar que em 10% das vezes (100.α) seja encontrado um valor da estatística de prova, e nos casos em que isso ocorrer, H0 deve ser rejeitada. A probabilidade a também é conhecida como o nível de significância. Isto implica que a evidência da amostra seja tal que garanta a rejeição de H0 em um determinado nível de a = 0,10. </a:t>
            </a:r>
            <a:endParaRPr sz="1800">
              <a:solidFill>
                <a:schemeClr val="dk1"/>
              </a:solidFill>
              <a:latin typeface="Calibri"/>
              <a:ea typeface="Calibri"/>
              <a:cs typeface="Calibri"/>
              <a:sym typeface="Calibri"/>
            </a:endParaRPr>
          </a:p>
          <a:p>
            <a:pPr marL="285750" lvl="0" indent="-330200" rtl="0">
              <a:spcBef>
                <a:spcPts val="0"/>
              </a:spcBef>
              <a:spcAft>
                <a:spcPts val="0"/>
              </a:spcAft>
              <a:buClr>
                <a:schemeClr val="dk1"/>
              </a:buClr>
              <a:buSzPts val="1800"/>
              <a:buFont typeface="Calibri"/>
              <a:buChar char="—"/>
            </a:pPr>
            <a:r>
              <a:rPr lang="pt-BR" sz="1800">
                <a:solidFill>
                  <a:schemeClr val="dk1"/>
                </a:solidFill>
                <a:latin typeface="Calibri"/>
                <a:ea typeface="Calibri"/>
                <a:cs typeface="Calibri"/>
                <a:sym typeface="Calibri"/>
              </a:rPr>
              <a:t>O que seria feito se a amostra observada tivesse dado uma média de pessoas por família menor que 2,5 (por exemplo, 2,38)? Dada H1) μ = μ 1 &gt; 2,5; se a amostra fosse menor, não seria necessário fazer a comparação entre x e c x, já que logicamente o valor amostral "cai" na zona de Não Rejeição. </a:t>
            </a:r>
            <a:endParaRPr sz="1800">
              <a:solidFill>
                <a:schemeClr val="dk1"/>
              </a:solidFill>
              <a:latin typeface="Calibri"/>
              <a:ea typeface="Calibri"/>
              <a:cs typeface="Calibri"/>
              <a:sym typeface="Calibri"/>
            </a:endParaRPr>
          </a:p>
          <a:p>
            <a:pPr marL="285750" lvl="0" indent="-330200" rtl="0">
              <a:spcBef>
                <a:spcPts val="0"/>
              </a:spcBef>
              <a:spcAft>
                <a:spcPts val="0"/>
              </a:spcAft>
              <a:buClr>
                <a:schemeClr val="dk1"/>
              </a:buClr>
              <a:buSzPts val="1800"/>
              <a:buFont typeface="Calibri"/>
              <a:buChar char="—"/>
            </a:pPr>
            <a:r>
              <a:rPr lang="pt-BR" sz="1800">
                <a:solidFill>
                  <a:schemeClr val="dk1"/>
                </a:solidFill>
                <a:latin typeface="Calibri"/>
                <a:ea typeface="Calibri"/>
                <a:cs typeface="Calibri"/>
                <a:sym typeface="Calibri"/>
              </a:rPr>
              <a:t>Se o nível de significância α fosse menor (por exemplo, 5%), teria sido possível mudar a conclusão do problema? </a:t>
            </a:r>
            <a:endParaRPr sz="1800">
              <a:solidFill>
                <a:schemeClr val="dk1"/>
              </a:solidFill>
              <a:latin typeface="Calibri"/>
              <a:ea typeface="Calibri"/>
              <a:cs typeface="Calibri"/>
              <a:sym typeface="Calibri"/>
            </a:endParaRPr>
          </a:p>
          <a:p>
            <a:pPr marL="0" lvl="0" indent="0"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spd="slow">
    <p:push dir="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1513"/>
        <p:cNvGrpSpPr/>
        <p:nvPr/>
      </p:nvGrpSpPr>
      <p:grpSpPr>
        <a:xfrm>
          <a:off x="0" y="0"/>
          <a:ext cx="0" cy="0"/>
          <a:chOff x="0" y="0"/>
          <a:chExt cx="0" cy="0"/>
        </a:xfrm>
      </p:grpSpPr>
      <p:sp>
        <p:nvSpPr>
          <p:cNvPr id="1514" name="Shape 1514"/>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a:t>EXEMPLO: PROVA DE MÉDIAS</a:t>
            </a:r>
            <a:endParaRPr sz="1400" b="1" i="0" u="none" strike="noStrike" cap="none">
              <a:solidFill>
                <a:schemeClr val="dk1"/>
              </a:solidFill>
              <a:latin typeface="Raleway"/>
              <a:ea typeface="Raleway"/>
              <a:cs typeface="Raleway"/>
              <a:sym typeface="Raleway"/>
            </a:endParaRPr>
          </a:p>
        </p:txBody>
      </p:sp>
      <p:sp>
        <p:nvSpPr>
          <p:cNvPr id="1515" name="Shape 1515"/>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57</a:t>
            </a:fld>
            <a:endParaRPr sz="1200">
              <a:solidFill>
                <a:srgbClr val="888888"/>
              </a:solidFill>
              <a:latin typeface="Calibri"/>
              <a:ea typeface="Calibri"/>
              <a:cs typeface="Calibri"/>
              <a:sym typeface="Calibri"/>
            </a:endParaRPr>
          </a:p>
        </p:txBody>
      </p:sp>
      <p:sp>
        <p:nvSpPr>
          <p:cNvPr id="1516" name="Shape 1516"/>
          <p:cNvSpPr txBox="1"/>
          <p:nvPr/>
        </p:nvSpPr>
        <p:spPr>
          <a:xfrm>
            <a:off x="608854" y="912824"/>
            <a:ext cx="7926300" cy="3495900"/>
          </a:xfrm>
          <a:prstGeom prst="rect">
            <a:avLst/>
          </a:prstGeom>
          <a:noFill/>
          <a:ln>
            <a:noFill/>
          </a:ln>
        </p:spPr>
        <p:txBody>
          <a:bodyPr spcFirstLastPara="1" wrap="square" lIns="91425" tIns="45700" rIns="91425" bIns="45700" rtlCol="0" anchor="t" anchorCtr="0">
            <a:noAutofit/>
          </a:bodyPr>
          <a:lstStyle/>
          <a:p>
            <a:pPr marL="0" lvl="0" indent="0" rtl="0">
              <a:spcBef>
                <a:spcPts val="0"/>
              </a:spcBef>
              <a:spcAft>
                <a:spcPts val="0"/>
              </a:spcAft>
              <a:buNone/>
            </a:pPr>
            <a:endParaRPr sz="180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sz="1800">
                <a:solidFill>
                  <a:schemeClr val="dk1"/>
                </a:solidFill>
                <a:latin typeface="Calibri"/>
                <a:ea typeface="Calibri"/>
                <a:cs typeface="Calibri"/>
                <a:sym typeface="Calibri"/>
              </a:rPr>
              <a:t>Para definir a prova solicitada, comparar: x = 2,68 &gt; x c = 2,568; isso quer dizer que a média amostral supera o Valor Crítico, e que se H0 fosse verdadeira seria dado um resultado pouco provável, por isso, H0 é rejeitada. </a:t>
            </a:r>
            <a:endParaRPr sz="1800">
              <a:solidFill>
                <a:schemeClr val="dk1"/>
              </a:solidFill>
              <a:latin typeface="Calibri"/>
              <a:ea typeface="Calibri"/>
              <a:cs typeface="Calibri"/>
              <a:sym typeface="Calibri"/>
            </a:endParaRPr>
          </a:p>
          <a:p>
            <a:pPr marL="0" lvl="0" indent="0" rtl="0">
              <a:spcBef>
                <a:spcPts val="0"/>
              </a:spcBef>
              <a:spcAft>
                <a:spcPts val="0"/>
              </a:spcAft>
              <a:buNone/>
            </a:pPr>
            <a:endParaRPr sz="180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sz="1800">
                <a:solidFill>
                  <a:schemeClr val="dk1"/>
                </a:solidFill>
                <a:latin typeface="Calibri"/>
                <a:ea typeface="Calibri"/>
                <a:cs typeface="Calibri"/>
                <a:sym typeface="Calibri"/>
              </a:rPr>
              <a:t>Isso significa que a média de pessoas por casa na cidade é superior às 2,5 pessoas propostas como H0. </a:t>
            </a:r>
            <a:endParaRPr sz="1800">
              <a:solidFill>
                <a:schemeClr val="dk1"/>
              </a:solidFill>
              <a:latin typeface="Calibri"/>
              <a:ea typeface="Calibri"/>
              <a:cs typeface="Calibri"/>
              <a:sym typeface="Calibri"/>
            </a:endParaRPr>
          </a:p>
        </p:txBody>
      </p:sp>
    </p:spTree>
  </p:cSld>
  <p:clrMapOvr>
    <a:masterClrMapping/>
  </p:clrMapOvr>
  <p:transition spd="slow">
    <p:push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Shape 1521"/>
          <p:cNvSpPr/>
          <p:nvPr/>
        </p:nvSpPr>
        <p:spPr>
          <a:xfrm>
            <a:off x="0" y="0"/>
            <a:ext cx="9144000" cy="5715000"/>
          </a:xfrm>
          <a:prstGeom prst="rect">
            <a:avLst/>
          </a:prstGeom>
          <a:solidFill>
            <a:srgbClr val="D8D8D8"/>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2" name="Shape 1522"/>
          <p:cNvSpPr/>
          <p:nvPr/>
        </p:nvSpPr>
        <p:spPr>
          <a:xfrm>
            <a:off x="0" y="0"/>
            <a:ext cx="9144000" cy="5715000"/>
          </a:xfrm>
          <a:prstGeom prst="rect">
            <a:avLst/>
          </a:prstGeom>
          <a:solidFill>
            <a:srgbClr val="5B0D0E">
              <a:alpha val="65880"/>
            </a:srgbClr>
          </a:solidFill>
          <a:ln>
            <a:noFill/>
          </a:ln>
        </p:spPr>
        <p:txBody>
          <a:bodyPr spcFirstLastPara="1" wrap="square" lIns="0" tIns="0" rIns="0" bIns="0" rtlCol="0" anchor="ctr" anchorCtr="0">
            <a:noAutofit/>
          </a:bodyPr>
          <a:lstStyle/>
          <a:p>
            <a:pPr marL="0" marR="0" lvl="0" indent="0" algn="ctr" rtl="0">
              <a:spcBef>
                <a:spcPts val="0"/>
              </a:spcBef>
              <a:spcAft>
                <a:spcPts val="0"/>
              </a:spcAft>
              <a:buNone/>
            </a:pPr>
            <a:endParaRPr sz="3200">
              <a:solidFill>
                <a:schemeClr val="dk1"/>
              </a:solidFill>
              <a:latin typeface="Raleway"/>
              <a:ea typeface="Raleway"/>
              <a:cs typeface="Raleway"/>
              <a:sym typeface="Raleway"/>
            </a:endParaRPr>
          </a:p>
        </p:txBody>
      </p:sp>
      <p:sp>
        <p:nvSpPr>
          <p:cNvPr id="1523" name="Shape 1523"/>
          <p:cNvSpPr/>
          <p:nvPr/>
        </p:nvSpPr>
        <p:spPr>
          <a:xfrm>
            <a:off x="1050575" y="1808602"/>
            <a:ext cx="7221900" cy="1122900"/>
          </a:xfrm>
          <a:prstGeom prst="rect">
            <a:avLst/>
          </a:prstGeom>
          <a:noFill/>
          <a:ln>
            <a:noFill/>
          </a:ln>
        </p:spPr>
        <p:txBody>
          <a:bodyPr spcFirstLastPara="1" wrap="square" lIns="91425" tIns="45700" rIns="91425" bIns="45700" rtlCol="0" anchor="ctr" anchorCtr="0">
            <a:noAutofit/>
          </a:bodyPr>
          <a:lstStyle/>
          <a:p>
            <a:pPr marL="0" marR="0" lvl="0" indent="0" algn="ctr" rtl="0">
              <a:lnSpc>
                <a:spcPct val="140000"/>
              </a:lnSpc>
              <a:spcBef>
                <a:spcPts val="0"/>
              </a:spcBef>
              <a:spcAft>
                <a:spcPts val="0"/>
              </a:spcAft>
              <a:buNone/>
            </a:pPr>
            <a:r>
              <a:rPr lang="pt-BR" sz="3600" b="1">
                <a:solidFill>
                  <a:schemeClr val="lt1"/>
                </a:solidFill>
                <a:latin typeface="Raleway"/>
                <a:ea typeface="Raleway"/>
                <a:cs typeface="Raleway"/>
                <a:sym typeface="Raleway"/>
              </a:rPr>
              <a:t>INTERVALOS DE CONFIANÇA</a:t>
            </a:r>
            <a:endParaRPr/>
          </a:p>
        </p:txBody>
      </p:sp>
      <p:sp>
        <p:nvSpPr>
          <p:cNvPr id="1524" name="Shape 1524"/>
          <p:cNvSpPr/>
          <p:nvPr/>
        </p:nvSpPr>
        <p:spPr>
          <a:xfrm>
            <a:off x="4009262" y="2726668"/>
            <a:ext cx="1122900" cy="1122900"/>
          </a:xfrm>
          <a:prstGeom prst="ellipse">
            <a:avLst/>
          </a:prstGeom>
          <a:solidFill>
            <a:schemeClr val="accent3"/>
          </a:solidFill>
          <a:ln>
            <a:noFill/>
          </a:ln>
        </p:spPr>
        <p:txBody>
          <a:bodyPr spcFirstLastPara="1" wrap="square" lIns="91425" tIns="45700" rIns="91425" bIns="45700" rtlCol="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5" name="Shape 1525"/>
          <p:cNvSpPr/>
          <p:nvPr/>
        </p:nvSpPr>
        <p:spPr>
          <a:xfrm>
            <a:off x="4373767" y="3071751"/>
            <a:ext cx="393900" cy="432900"/>
          </a:xfrm>
          <a:custGeom>
            <a:avLst/>
            <a:gdLst/>
            <a:ahLst/>
            <a:cxnLst/>
            <a:rect l="0" t="0" r="0" b="0"/>
            <a:pathLst>
              <a:path w="120000" h="120000" extrusionOk="0">
                <a:moveTo>
                  <a:pt x="42913" y="65513"/>
                </a:moveTo>
                <a:cubicBezTo>
                  <a:pt x="41324" y="65513"/>
                  <a:pt x="39735" y="66810"/>
                  <a:pt x="39735" y="68108"/>
                </a:cubicBezTo>
                <a:cubicBezTo>
                  <a:pt x="39735" y="70054"/>
                  <a:pt x="41324" y="70702"/>
                  <a:pt x="42913" y="70702"/>
                </a:cubicBezTo>
                <a:cubicBezTo>
                  <a:pt x="45298" y="70702"/>
                  <a:pt x="46887" y="70054"/>
                  <a:pt x="46887" y="68108"/>
                </a:cubicBezTo>
                <a:cubicBezTo>
                  <a:pt x="46887" y="66810"/>
                  <a:pt x="45298" y="65513"/>
                  <a:pt x="42913" y="65513"/>
                </a:cubicBezTo>
                <a:close/>
                <a:moveTo>
                  <a:pt x="59602" y="76540"/>
                </a:moveTo>
                <a:cubicBezTo>
                  <a:pt x="56423" y="76540"/>
                  <a:pt x="53245" y="79135"/>
                  <a:pt x="53245" y="81729"/>
                </a:cubicBezTo>
                <a:cubicBezTo>
                  <a:pt x="53245" y="84972"/>
                  <a:pt x="56423" y="87567"/>
                  <a:pt x="59602" y="87567"/>
                </a:cubicBezTo>
                <a:cubicBezTo>
                  <a:pt x="63576" y="87567"/>
                  <a:pt x="66754" y="84972"/>
                  <a:pt x="66754" y="81729"/>
                </a:cubicBezTo>
                <a:cubicBezTo>
                  <a:pt x="66754" y="79135"/>
                  <a:pt x="63576" y="76540"/>
                  <a:pt x="59602" y="76540"/>
                </a:cubicBezTo>
                <a:close/>
                <a:moveTo>
                  <a:pt x="33377" y="87567"/>
                </a:moveTo>
                <a:cubicBezTo>
                  <a:pt x="29403" y="87567"/>
                  <a:pt x="26225" y="90162"/>
                  <a:pt x="26225" y="92756"/>
                </a:cubicBezTo>
                <a:cubicBezTo>
                  <a:pt x="26225" y="96000"/>
                  <a:pt x="29403" y="98594"/>
                  <a:pt x="33377" y="98594"/>
                </a:cubicBezTo>
                <a:cubicBezTo>
                  <a:pt x="36556" y="98594"/>
                  <a:pt x="39735" y="96000"/>
                  <a:pt x="39735" y="92756"/>
                </a:cubicBezTo>
                <a:cubicBezTo>
                  <a:pt x="39735" y="90162"/>
                  <a:pt x="36556" y="87567"/>
                  <a:pt x="33377" y="87567"/>
                </a:cubicBezTo>
                <a:close/>
                <a:moveTo>
                  <a:pt x="93774" y="43459"/>
                </a:moveTo>
                <a:cubicBezTo>
                  <a:pt x="93774" y="16216"/>
                  <a:pt x="93774" y="16216"/>
                  <a:pt x="93774" y="16216"/>
                </a:cubicBezTo>
                <a:cubicBezTo>
                  <a:pt x="100132" y="16216"/>
                  <a:pt x="100132" y="16216"/>
                  <a:pt x="100132" y="16216"/>
                </a:cubicBezTo>
                <a:cubicBezTo>
                  <a:pt x="104105" y="16216"/>
                  <a:pt x="107284" y="13621"/>
                  <a:pt x="107284" y="11027"/>
                </a:cubicBezTo>
                <a:cubicBezTo>
                  <a:pt x="107284" y="5189"/>
                  <a:pt x="107284" y="5189"/>
                  <a:pt x="107284" y="5189"/>
                </a:cubicBezTo>
                <a:cubicBezTo>
                  <a:pt x="107284" y="2594"/>
                  <a:pt x="104105" y="0"/>
                  <a:pt x="100132" y="0"/>
                </a:cubicBezTo>
                <a:cubicBezTo>
                  <a:pt x="19867" y="0"/>
                  <a:pt x="19867" y="0"/>
                  <a:pt x="19867" y="0"/>
                </a:cubicBezTo>
                <a:cubicBezTo>
                  <a:pt x="15894" y="0"/>
                  <a:pt x="12715" y="2594"/>
                  <a:pt x="12715" y="5189"/>
                </a:cubicBezTo>
                <a:cubicBezTo>
                  <a:pt x="12715" y="11027"/>
                  <a:pt x="12715" y="11027"/>
                  <a:pt x="12715" y="11027"/>
                </a:cubicBezTo>
                <a:cubicBezTo>
                  <a:pt x="12715" y="13621"/>
                  <a:pt x="15894" y="16216"/>
                  <a:pt x="19867" y="16216"/>
                </a:cubicBezTo>
                <a:cubicBezTo>
                  <a:pt x="26225" y="16216"/>
                  <a:pt x="26225" y="16216"/>
                  <a:pt x="26225" y="16216"/>
                </a:cubicBezTo>
                <a:cubicBezTo>
                  <a:pt x="26225" y="43459"/>
                  <a:pt x="26225" y="43459"/>
                  <a:pt x="26225" y="43459"/>
                </a:cubicBezTo>
                <a:cubicBezTo>
                  <a:pt x="10331" y="52540"/>
                  <a:pt x="0" y="67459"/>
                  <a:pt x="0" y="84972"/>
                </a:cubicBezTo>
                <a:cubicBezTo>
                  <a:pt x="0" y="98594"/>
                  <a:pt x="7152" y="111567"/>
                  <a:pt x="18278" y="120000"/>
                </a:cubicBezTo>
                <a:cubicBezTo>
                  <a:pt x="101721" y="120000"/>
                  <a:pt x="101721" y="120000"/>
                  <a:pt x="101721" y="120000"/>
                </a:cubicBezTo>
                <a:cubicBezTo>
                  <a:pt x="112847" y="111567"/>
                  <a:pt x="120000" y="98594"/>
                  <a:pt x="120000" y="84972"/>
                </a:cubicBezTo>
                <a:cubicBezTo>
                  <a:pt x="120000" y="67459"/>
                  <a:pt x="109668" y="52540"/>
                  <a:pt x="93774" y="43459"/>
                </a:cubicBezTo>
                <a:close/>
                <a:moveTo>
                  <a:pt x="19867" y="11027"/>
                </a:moveTo>
                <a:cubicBezTo>
                  <a:pt x="19867" y="5189"/>
                  <a:pt x="19867" y="5189"/>
                  <a:pt x="19867" y="5189"/>
                </a:cubicBezTo>
                <a:cubicBezTo>
                  <a:pt x="100132" y="5189"/>
                  <a:pt x="100132" y="5189"/>
                  <a:pt x="100132" y="5189"/>
                </a:cubicBezTo>
                <a:cubicBezTo>
                  <a:pt x="100132" y="11027"/>
                  <a:pt x="100132" y="11027"/>
                  <a:pt x="100132" y="11027"/>
                </a:cubicBezTo>
                <a:lnTo>
                  <a:pt x="19867" y="11027"/>
                </a:lnTo>
                <a:close/>
                <a:moveTo>
                  <a:pt x="86622" y="16216"/>
                </a:moveTo>
                <a:cubicBezTo>
                  <a:pt x="86622" y="24000"/>
                  <a:pt x="86622" y="24000"/>
                  <a:pt x="86622" y="24000"/>
                </a:cubicBezTo>
                <a:cubicBezTo>
                  <a:pt x="80264" y="24000"/>
                  <a:pt x="71523" y="25297"/>
                  <a:pt x="61986" y="29837"/>
                </a:cubicBezTo>
                <a:cubicBezTo>
                  <a:pt x="50860" y="35027"/>
                  <a:pt x="40529" y="33081"/>
                  <a:pt x="33377" y="30486"/>
                </a:cubicBezTo>
                <a:cubicBezTo>
                  <a:pt x="33377" y="16216"/>
                  <a:pt x="33377" y="16216"/>
                  <a:pt x="33377" y="16216"/>
                </a:cubicBezTo>
                <a:lnTo>
                  <a:pt x="86622" y="16216"/>
                </a:lnTo>
                <a:close/>
                <a:moveTo>
                  <a:pt x="98543" y="114810"/>
                </a:moveTo>
                <a:cubicBezTo>
                  <a:pt x="21456" y="114810"/>
                  <a:pt x="21456" y="114810"/>
                  <a:pt x="21456" y="114810"/>
                </a:cubicBezTo>
                <a:cubicBezTo>
                  <a:pt x="11920" y="106378"/>
                  <a:pt x="6357" y="96000"/>
                  <a:pt x="6357" y="84972"/>
                </a:cubicBezTo>
                <a:cubicBezTo>
                  <a:pt x="6357" y="70054"/>
                  <a:pt x="15099" y="56432"/>
                  <a:pt x="30198" y="48000"/>
                </a:cubicBezTo>
                <a:cubicBezTo>
                  <a:pt x="31788" y="47351"/>
                  <a:pt x="33377" y="45405"/>
                  <a:pt x="33377" y="43459"/>
                </a:cubicBezTo>
                <a:cubicBezTo>
                  <a:pt x="33377" y="36324"/>
                  <a:pt x="33377" y="36324"/>
                  <a:pt x="33377" y="36324"/>
                </a:cubicBezTo>
                <a:cubicBezTo>
                  <a:pt x="37350" y="37621"/>
                  <a:pt x="42119" y="38270"/>
                  <a:pt x="46887" y="38270"/>
                </a:cubicBezTo>
                <a:cubicBezTo>
                  <a:pt x="52450" y="38270"/>
                  <a:pt x="58807" y="37621"/>
                  <a:pt x="65165" y="34378"/>
                </a:cubicBezTo>
                <a:cubicBezTo>
                  <a:pt x="73907" y="30486"/>
                  <a:pt x="81059" y="29189"/>
                  <a:pt x="86622" y="29837"/>
                </a:cubicBezTo>
                <a:cubicBezTo>
                  <a:pt x="86622" y="43459"/>
                  <a:pt x="86622" y="43459"/>
                  <a:pt x="86622" y="43459"/>
                </a:cubicBezTo>
                <a:cubicBezTo>
                  <a:pt x="86622" y="45405"/>
                  <a:pt x="88211" y="47351"/>
                  <a:pt x="89801" y="48000"/>
                </a:cubicBezTo>
                <a:cubicBezTo>
                  <a:pt x="104900" y="56432"/>
                  <a:pt x="113642" y="70054"/>
                  <a:pt x="113642" y="84972"/>
                </a:cubicBezTo>
                <a:cubicBezTo>
                  <a:pt x="113642" y="96000"/>
                  <a:pt x="108079" y="106378"/>
                  <a:pt x="98543" y="114810"/>
                </a:cubicBezTo>
                <a:close/>
                <a:moveTo>
                  <a:pt x="89801" y="87567"/>
                </a:moveTo>
                <a:cubicBezTo>
                  <a:pt x="88211" y="87567"/>
                  <a:pt x="86622" y="88864"/>
                  <a:pt x="86622" y="90162"/>
                </a:cubicBezTo>
                <a:cubicBezTo>
                  <a:pt x="86622" y="91459"/>
                  <a:pt x="88211" y="92756"/>
                  <a:pt x="89801" y="92756"/>
                </a:cubicBezTo>
                <a:cubicBezTo>
                  <a:pt x="92185" y="92756"/>
                  <a:pt x="93774" y="91459"/>
                  <a:pt x="93774" y="90162"/>
                </a:cubicBezTo>
                <a:cubicBezTo>
                  <a:pt x="93774" y="88864"/>
                  <a:pt x="92185" y="87567"/>
                  <a:pt x="89801" y="87567"/>
                </a:cubicBezTo>
                <a:close/>
                <a:moveTo>
                  <a:pt x="69933" y="49297"/>
                </a:moveTo>
                <a:cubicBezTo>
                  <a:pt x="64370" y="49297"/>
                  <a:pt x="59602" y="52540"/>
                  <a:pt x="59602" y="57081"/>
                </a:cubicBezTo>
                <a:cubicBezTo>
                  <a:pt x="59602" y="61621"/>
                  <a:pt x="64370" y="65513"/>
                  <a:pt x="69933" y="65513"/>
                </a:cubicBezTo>
                <a:cubicBezTo>
                  <a:pt x="75496" y="65513"/>
                  <a:pt x="80264" y="61621"/>
                  <a:pt x="80264" y="57081"/>
                </a:cubicBezTo>
                <a:cubicBezTo>
                  <a:pt x="80264" y="52540"/>
                  <a:pt x="75496" y="49297"/>
                  <a:pt x="69933" y="49297"/>
                </a:cubicBezTo>
                <a:close/>
                <a:moveTo>
                  <a:pt x="69933" y="60324"/>
                </a:moveTo>
                <a:cubicBezTo>
                  <a:pt x="68344" y="60324"/>
                  <a:pt x="66754" y="59027"/>
                  <a:pt x="66754" y="57081"/>
                </a:cubicBezTo>
                <a:cubicBezTo>
                  <a:pt x="66754" y="55783"/>
                  <a:pt x="68344" y="54486"/>
                  <a:pt x="69933" y="54486"/>
                </a:cubicBezTo>
                <a:cubicBezTo>
                  <a:pt x="71523" y="54486"/>
                  <a:pt x="73112" y="55783"/>
                  <a:pt x="73112" y="57081"/>
                </a:cubicBezTo>
                <a:cubicBezTo>
                  <a:pt x="73112" y="59027"/>
                  <a:pt x="71523" y="60324"/>
                  <a:pt x="69933" y="60324"/>
                </a:cubicBezTo>
                <a:close/>
                <a:moveTo>
                  <a:pt x="69933" y="98594"/>
                </a:moveTo>
                <a:cubicBezTo>
                  <a:pt x="68344" y="98594"/>
                  <a:pt x="66754" y="99891"/>
                  <a:pt x="66754" y="101189"/>
                </a:cubicBezTo>
                <a:cubicBezTo>
                  <a:pt x="66754" y="102486"/>
                  <a:pt x="68344" y="103783"/>
                  <a:pt x="69933" y="103783"/>
                </a:cubicBezTo>
                <a:cubicBezTo>
                  <a:pt x="71523" y="103783"/>
                  <a:pt x="73112" y="102486"/>
                  <a:pt x="73112" y="101189"/>
                </a:cubicBezTo>
                <a:cubicBezTo>
                  <a:pt x="73112" y="99891"/>
                  <a:pt x="71523" y="98594"/>
                  <a:pt x="69933" y="98594"/>
                </a:cubicBezTo>
                <a:close/>
              </a:path>
            </a:pathLst>
          </a:custGeom>
          <a:solidFill>
            <a:schemeClr val="lt1"/>
          </a:solidFill>
          <a:ln>
            <a:noFill/>
          </a:ln>
        </p:spPr>
        <p:txBody>
          <a:bodyPr spcFirstLastPara="1" wrap="square" lIns="68575" tIns="34275" rIns="68575" bIns="34275" rtlCol="0" anchor="t" anchorCtr="0">
            <a:noAutofit/>
          </a:bodyPr>
          <a:lstStyle/>
          <a:p>
            <a:pPr marL="0" marR="0" lvl="0" indent="0" algn="l" rtl="0">
              <a:spcBef>
                <a:spcPts val="0"/>
              </a:spcBef>
              <a:spcAft>
                <a:spcPts val="0"/>
              </a:spcAft>
              <a:buNone/>
            </a:pPr>
            <a:endParaRPr sz="1350">
              <a:solidFill>
                <a:srgbClr val="000000"/>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Shape 1530"/>
          <p:cNvSpPr txBox="1"/>
          <p:nvPr/>
        </p:nvSpPr>
        <p:spPr>
          <a:xfrm>
            <a:off x="608850" y="1660178"/>
            <a:ext cx="4467206" cy="2682678"/>
          </a:xfrm>
          <a:prstGeom prst="rect">
            <a:avLst/>
          </a:prstGeom>
          <a:noFill/>
          <a:ln>
            <a:noFill/>
          </a:ln>
        </p:spPr>
        <p:txBody>
          <a:bodyPr spcFirstLastPara="1" wrap="square" lIns="91425" tIns="45700" rIns="91425" bIns="45700" rtlCol="0" anchor="t" anchorCtr="0">
            <a:noAutofit/>
          </a:bodyPr>
          <a:lstStyle/>
          <a:p>
            <a:pPr marL="0" lvl="0" indent="0" rtl="0">
              <a:spcBef>
                <a:spcPts val="0"/>
              </a:spcBef>
              <a:spcAft>
                <a:spcPts val="0"/>
              </a:spcAft>
              <a:buNone/>
            </a:pPr>
            <a:endParaRPr b="1" dirty="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b="1" dirty="0">
                <a:solidFill>
                  <a:schemeClr val="dk1"/>
                </a:solidFill>
                <a:latin typeface="Calibri"/>
                <a:ea typeface="Calibri"/>
                <a:cs typeface="Calibri"/>
                <a:sym typeface="Calibri"/>
              </a:rPr>
              <a:t>Média da amostra:</a:t>
            </a:r>
            <a:r>
              <a:rPr lang="pt-BR" dirty="0">
                <a:solidFill>
                  <a:schemeClr val="dk1"/>
                </a:solidFill>
                <a:latin typeface="Calibri"/>
                <a:ea typeface="Calibri"/>
                <a:cs typeface="Calibri"/>
                <a:sym typeface="Calibri"/>
              </a:rPr>
              <a:t> estimativa pontual =&gt; é o valor da estatística nessa amostra </a:t>
            </a:r>
            <a:br>
              <a:rPr lang="pt-BR" dirty="0">
                <a:solidFill>
                  <a:schemeClr val="dk1"/>
                </a:solidFill>
                <a:latin typeface="Calibri"/>
                <a:ea typeface="Calibri"/>
                <a:cs typeface="Calibri"/>
                <a:sym typeface="Calibri"/>
              </a:rPr>
            </a:br>
            <a:endParaRPr dirty="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b="1" dirty="0">
                <a:solidFill>
                  <a:schemeClr val="dk1"/>
                </a:solidFill>
                <a:latin typeface="Calibri"/>
                <a:ea typeface="Calibri"/>
                <a:cs typeface="Calibri"/>
                <a:sym typeface="Calibri"/>
                <a:hlinkClick r:id="rId3"/>
              </a:rPr>
              <a:t>Estimativa por intervalos</a:t>
            </a:r>
            <a:r>
              <a:rPr lang="pt-BR" b="1" dirty="0">
                <a:solidFill>
                  <a:schemeClr val="dk1"/>
                </a:solidFill>
                <a:latin typeface="Calibri"/>
                <a:ea typeface="Calibri"/>
                <a:cs typeface="Calibri"/>
                <a:sym typeface="Calibri"/>
              </a:rPr>
              <a:t>:</a:t>
            </a:r>
            <a:r>
              <a:rPr lang="pt-BR" dirty="0">
                <a:solidFill>
                  <a:schemeClr val="dk1"/>
                </a:solidFill>
                <a:latin typeface="Calibri"/>
                <a:ea typeface="Calibri"/>
                <a:cs typeface="Calibri"/>
                <a:sym typeface="Calibri"/>
              </a:rPr>
              <a:t> a ideia é fornecer um intervalo de valores possíveis para o parâmetro com um valor de probabilidade associado.</a:t>
            </a:r>
          </a:p>
          <a:p>
            <a:pPr marL="285750" lvl="0" indent="-330200" rtl="0">
              <a:spcBef>
                <a:spcPts val="0"/>
              </a:spcBef>
              <a:spcAft>
                <a:spcPts val="0"/>
              </a:spcAft>
              <a:buClr>
                <a:schemeClr val="accent2"/>
              </a:buClr>
              <a:buSzPts val="1800"/>
              <a:buFont typeface="Raleway"/>
              <a:buChar char="—"/>
            </a:pPr>
            <a:endParaRPr dirty="0">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b="1" dirty="0">
                <a:solidFill>
                  <a:schemeClr val="dk1"/>
                </a:solidFill>
                <a:latin typeface="Calibri"/>
                <a:ea typeface="Calibri"/>
                <a:cs typeface="Calibri"/>
                <a:sym typeface="Calibri"/>
              </a:rPr>
              <a:t>Como conseguir isso?</a:t>
            </a:r>
            <a:r>
              <a:rPr lang="pt-BR" dirty="0">
                <a:solidFill>
                  <a:schemeClr val="dk1"/>
                </a:solidFill>
                <a:latin typeface="Calibri"/>
                <a:ea typeface="Calibri"/>
                <a:cs typeface="Calibri"/>
                <a:sym typeface="Calibri"/>
              </a:rPr>
              <a:t> Começando por poder obter uma estatística cuja distribuição seja conhecida e não dependa de parâmetros desconhecidos. </a:t>
            </a:r>
            <a:endParaRPr dirty="0">
              <a:solidFill>
                <a:schemeClr val="dk1"/>
              </a:solidFill>
              <a:latin typeface="Calibri"/>
              <a:ea typeface="Calibri"/>
              <a:cs typeface="Calibri"/>
              <a:sym typeface="Calibri"/>
            </a:endParaRPr>
          </a:p>
        </p:txBody>
      </p:sp>
      <p:sp>
        <p:nvSpPr>
          <p:cNvPr id="1531" name="Shape 1531"/>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sz="1600" dirty="0">
                <a:latin typeface="Calibri" panose="020F0502020204030204" pitchFamily="34" charset="0"/>
                <a:cs typeface="Calibri" panose="020F0502020204030204" pitchFamily="34" charset="0"/>
              </a:rPr>
              <a:t>ESTIMATIVA PONTUAL E POR INTERVALOS: CASO DA MÉDIA</a:t>
            </a:r>
            <a:endParaRPr sz="1600" b="1" i="0" u="none" strike="noStrike" cap="none" dirty="0">
              <a:solidFill>
                <a:schemeClr val="dk1"/>
              </a:solidFill>
              <a:latin typeface="Calibri" panose="020F0502020204030204" pitchFamily="34" charset="0"/>
              <a:cs typeface="Calibri" panose="020F0502020204030204" pitchFamily="34" charset="0"/>
              <a:sym typeface="Raleway"/>
            </a:endParaRPr>
          </a:p>
        </p:txBody>
      </p:sp>
      <p:sp>
        <p:nvSpPr>
          <p:cNvPr id="1532" name="Shape 153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59</a:t>
            </a:fld>
            <a:endParaRPr sz="1200">
              <a:solidFill>
                <a:srgbClr val="888888"/>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Shape 1162"/>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sz="1600" dirty="0">
                <a:latin typeface="Calibri" panose="020F0502020204030204" pitchFamily="34" charset="0"/>
                <a:cs typeface="Calibri" panose="020F0502020204030204" pitchFamily="34" charset="0"/>
              </a:rPr>
              <a:t>POPULAÇÃO - AMOSTRA</a:t>
            </a:r>
            <a:endParaRPr sz="1600" b="1" i="0" u="none" strike="noStrike" cap="none" dirty="0">
              <a:solidFill>
                <a:schemeClr val="dk1"/>
              </a:solidFill>
              <a:latin typeface="Calibri" panose="020F0502020204030204" pitchFamily="34" charset="0"/>
              <a:cs typeface="Calibri" panose="020F0502020204030204" pitchFamily="34" charset="0"/>
              <a:sym typeface="Raleway"/>
            </a:endParaRPr>
          </a:p>
        </p:txBody>
      </p:sp>
      <p:sp>
        <p:nvSpPr>
          <p:cNvPr id="1163" name="Shape 1163"/>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6</a:t>
            </a:fld>
            <a:endParaRPr sz="1200">
              <a:solidFill>
                <a:srgbClr val="888888"/>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164" name="Shape 1164"/>
              <p:cNvSpPr txBox="1"/>
              <p:nvPr/>
            </p:nvSpPr>
            <p:spPr>
              <a:xfrm>
                <a:off x="576129" y="1489348"/>
                <a:ext cx="7926300" cy="1793950"/>
              </a:xfrm>
              <a:prstGeom prst="rect">
                <a:avLst/>
              </a:prstGeom>
              <a:noFill/>
              <a:ln>
                <a:noFill/>
              </a:ln>
            </p:spPr>
            <p:txBody>
              <a:bodyPr spcFirstLastPara="1" wrap="square" lIns="91425" tIns="45700" rIns="91425" bIns="45700" rtlCol="0" anchor="t" anchorCtr="0">
                <a:noAutofit/>
              </a:bodyPr>
              <a:lstStyle/>
              <a:p>
                <a:pPr marL="285750" lvl="0" indent="-330200" rtl="0">
                  <a:spcBef>
                    <a:spcPts val="0"/>
                  </a:spcBef>
                  <a:spcAft>
                    <a:spcPts val="0"/>
                  </a:spcAft>
                  <a:buClr>
                    <a:schemeClr val="accent2"/>
                  </a:buClr>
                  <a:buSzPts val="1800"/>
                  <a:buFont typeface="Raleway"/>
                  <a:buChar char="—"/>
                </a:pPr>
                <a:r>
                  <a:rPr lang="pt-BR" b="1" dirty="0">
                    <a:solidFill>
                      <a:schemeClr val="dk1"/>
                    </a:solidFill>
                    <a:latin typeface="Calibri" panose="020F0502020204030204" pitchFamily="34" charset="0"/>
                    <a:ea typeface="Calibri"/>
                    <a:cs typeface="Calibri" panose="020F0502020204030204" pitchFamily="34" charset="0"/>
                    <a:sym typeface="Calibri"/>
                    <a:hlinkClick r:id="rId3"/>
                  </a:rPr>
                  <a:t>Amostra</a:t>
                </a:r>
                <a:r>
                  <a:rPr lang="pt-BR" b="1" dirty="0">
                    <a:solidFill>
                      <a:schemeClr val="dk1"/>
                    </a:solidFill>
                    <a:latin typeface="Calibri" panose="020F0502020204030204" pitchFamily="34" charset="0"/>
                    <a:ea typeface="Calibri"/>
                    <a:cs typeface="Calibri" panose="020F0502020204030204" pitchFamily="34" charset="0"/>
                    <a:sym typeface="Calibri"/>
                  </a:rPr>
                  <a:t>:</a:t>
                </a:r>
                <a:r>
                  <a:rPr lang="pt-BR" dirty="0">
                    <a:solidFill>
                      <a:schemeClr val="dk1"/>
                    </a:solidFill>
                    <a:latin typeface="Calibri" panose="020F0502020204030204" pitchFamily="34" charset="0"/>
                    <a:ea typeface="Calibri"/>
                    <a:cs typeface="Calibri" panose="020F0502020204030204" pitchFamily="34" charset="0"/>
                    <a:sym typeface="Calibri"/>
                  </a:rPr>
                  <a:t> é selecionada da população (definida em relação ao problema de pesquisa). É o subconjunto de unidades selecionadas da população definida. </a:t>
                </a:r>
              </a:p>
              <a:p>
                <a:pPr marL="285750" lvl="0" indent="-330200" rtl="0">
                  <a:spcBef>
                    <a:spcPts val="0"/>
                  </a:spcBef>
                  <a:spcAft>
                    <a:spcPts val="0"/>
                  </a:spcAft>
                  <a:buClr>
                    <a:schemeClr val="accent2"/>
                  </a:buClr>
                  <a:buSzPts val="1800"/>
                  <a:buFont typeface="Raleway"/>
                  <a:buChar char="—"/>
                </a:pPr>
                <a:endParaRPr lang="pt-BR" dirty="0">
                  <a:solidFill>
                    <a:schemeClr val="dk1"/>
                  </a:solidFill>
                  <a:latin typeface="Calibri" panose="020F0502020204030204" pitchFamily="34" charset="0"/>
                  <a:ea typeface="Calibri"/>
                  <a:cs typeface="Calibri" panose="020F0502020204030204" pitchFamily="34" charset="0"/>
                  <a:sym typeface="Calibri"/>
                </a:endParaRPr>
              </a:p>
              <a:p>
                <a:pPr marL="285750" lvl="0" indent="-330200">
                  <a:buClr>
                    <a:schemeClr val="accent2"/>
                  </a:buClr>
                  <a:buSzPts val="1800"/>
                  <a:buFont typeface="Raleway"/>
                  <a:buChar char="—"/>
                </a:pPr>
                <a:r>
                  <a:rPr lang="pt-BR" dirty="0">
                    <a:solidFill>
                      <a:schemeClr val="dk1"/>
                    </a:solidFill>
                    <a:latin typeface="Calibri" panose="020F0502020204030204" pitchFamily="34" charset="0"/>
                    <a:ea typeface="Calibri"/>
                    <a:cs typeface="Calibri" panose="020F0502020204030204" pitchFamily="34" charset="0"/>
                    <a:sym typeface="Calibri"/>
                  </a:rPr>
                  <a:t>Sobre ela recai a realização das observações, medições, etc. As “</a:t>
                </a:r>
                <a14:m>
                  <m:oMath xmlns:m="http://schemas.openxmlformats.org/officeDocument/2006/math">
                    <m:r>
                      <a:rPr lang="pt-BR" i="1" dirty="0">
                        <a:solidFill>
                          <a:schemeClr val="dk1"/>
                        </a:solidFill>
                        <a:latin typeface="Cambria Math" panose="02040503050406030204" pitchFamily="18" charset="0"/>
                        <a:ea typeface="Calibri"/>
                        <a:cs typeface="Calibri" panose="020F0502020204030204" pitchFamily="34" charset="0"/>
                        <a:sym typeface="Calibri"/>
                      </a:rPr>
                      <m:t>𝑛</m:t>
                    </m:r>
                  </m:oMath>
                </a14:m>
                <a:r>
                  <a:rPr lang="pt-BR" dirty="0">
                    <a:solidFill>
                      <a:schemeClr val="dk1"/>
                    </a:solidFill>
                    <a:latin typeface="Calibri" panose="020F0502020204030204" pitchFamily="34" charset="0"/>
                    <a:ea typeface="Calibri"/>
                    <a:cs typeface="Calibri" panose="020F0502020204030204" pitchFamily="34" charset="0"/>
                    <a:sym typeface="Calibri"/>
                  </a:rPr>
                  <a:t>” unidades ou a amostra selecionada de uma população de “</a:t>
                </a:r>
                <a14:m>
                  <m:oMath xmlns:m="http://schemas.openxmlformats.org/officeDocument/2006/math">
                    <m:r>
                      <a:rPr lang="en-US" i="1" dirty="0">
                        <a:solidFill>
                          <a:schemeClr val="dk1"/>
                        </a:solidFill>
                        <a:latin typeface="Cambria Math" panose="02040503050406030204" pitchFamily="18" charset="0"/>
                        <a:ea typeface="Calibri"/>
                        <a:cs typeface="Calibri" panose="020F0502020204030204" pitchFamily="34" charset="0"/>
                        <a:sym typeface="Calibri"/>
                      </a:rPr>
                      <m:t>𝑁</m:t>
                    </m:r>
                  </m:oMath>
                </a14:m>
                <a:r>
                  <a:rPr lang="pt-BR" dirty="0">
                    <a:solidFill>
                      <a:schemeClr val="dk1"/>
                    </a:solidFill>
                    <a:latin typeface="Calibri" panose="020F0502020204030204" pitchFamily="34" charset="0"/>
                    <a:ea typeface="Calibri"/>
                    <a:cs typeface="Calibri" panose="020F0502020204030204" pitchFamily="34" charset="0"/>
                    <a:sym typeface="Calibri"/>
                  </a:rPr>
                  <a:t>” são simbolizadas:</a:t>
                </a:r>
              </a:p>
              <a:p>
                <a:pPr lvl="0"/>
                <a:endParaRPr lang="pt-BR" dirty="0">
                  <a:solidFill>
                    <a:schemeClr val="dk1"/>
                  </a:solidFill>
                  <a:latin typeface="Calibri" panose="020F0502020204030204" pitchFamily="34" charset="0"/>
                  <a:ea typeface="Calibri"/>
                  <a:cs typeface="Calibri" panose="020F0502020204030204" pitchFamily="34" charset="0"/>
                  <a:sym typeface="Calibri"/>
                </a:endParaRPr>
              </a:p>
              <a:p>
                <a:pPr marL="914400" lvl="1" indent="-342900">
                  <a:buSzPts val="1800"/>
                  <a:buChar char="○"/>
                </a:pPr>
                <a14:m>
                  <m:oMath xmlns:m="http://schemas.openxmlformats.org/officeDocument/2006/math">
                    <m:d>
                      <m:dPr>
                        <m:begChr m:val="{"/>
                        <m:endChr m:val="}"/>
                        <m:ctrlPr>
                          <a:rPr lang="pt-BR" i="1" dirty="0">
                            <a:solidFill>
                              <a:schemeClr val="dk1"/>
                            </a:solidFill>
                            <a:latin typeface="Cambria Math" panose="02040503050406030204" pitchFamily="18" charset="0"/>
                            <a:ea typeface="Calibri"/>
                            <a:cs typeface="Calibri" panose="020F0502020204030204" pitchFamily="34" charset="0"/>
                            <a:sym typeface="Calibri"/>
                          </a:rPr>
                        </m:ctrlPr>
                      </m:dPr>
                      <m:e>
                        <m:r>
                          <a:rPr lang="pt-BR" i="1" dirty="0">
                            <a:solidFill>
                              <a:schemeClr val="dk1"/>
                            </a:solidFill>
                            <a:latin typeface="Cambria Math" panose="02040503050406030204" pitchFamily="18" charset="0"/>
                            <a:ea typeface="Calibri"/>
                            <a:cs typeface="Calibri" panose="020F0502020204030204" pitchFamily="34" charset="0"/>
                            <a:sym typeface="Calibri"/>
                          </a:rPr>
                          <m:t> </m:t>
                        </m:r>
                        <m:r>
                          <a:rPr lang="pt-BR" i="1" dirty="0">
                            <a:solidFill>
                              <a:schemeClr val="dk1"/>
                            </a:solidFill>
                            <a:latin typeface="Cambria Math" panose="02040503050406030204" pitchFamily="18" charset="0"/>
                            <a:ea typeface="Calibri"/>
                            <a:cs typeface="Calibri" panose="020F0502020204030204" pitchFamily="34" charset="0"/>
                            <a:sym typeface="Calibri"/>
                          </a:rPr>
                          <m:t>𝑢𝑖</m:t>
                        </m:r>
                        <m:r>
                          <a:rPr lang="pt-BR" i="1" dirty="0">
                            <a:solidFill>
                              <a:schemeClr val="dk1"/>
                            </a:solidFill>
                            <a:latin typeface="Cambria Math" panose="02040503050406030204" pitchFamily="18" charset="0"/>
                            <a:ea typeface="Calibri"/>
                            <a:cs typeface="Calibri" panose="020F0502020204030204" pitchFamily="34" charset="0"/>
                            <a:sym typeface="Calibri"/>
                          </a:rPr>
                          <m:t>; </m:t>
                        </m:r>
                        <m:r>
                          <a:rPr lang="pt-BR" i="1" dirty="0" err="1">
                            <a:solidFill>
                              <a:schemeClr val="dk1"/>
                            </a:solidFill>
                            <a:latin typeface="Cambria Math" panose="02040503050406030204" pitchFamily="18" charset="0"/>
                            <a:ea typeface="Calibri"/>
                            <a:cs typeface="Calibri" panose="020F0502020204030204" pitchFamily="34" charset="0"/>
                            <a:sym typeface="Calibri"/>
                          </a:rPr>
                          <m:t>𝑖</m:t>
                        </m:r>
                        <m:r>
                          <a:rPr lang="pt-BR" i="1" dirty="0">
                            <a:solidFill>
                              <a:schemeClr val="dk1"/>
                            </a:solidFill>
                            <a:latin typeface="Cambria Math" panose="02040503050406030204" pitchFamily="18" charset="0"/>
                            <a:ea typeface="Calibri"/>
                            <a:cs typeface="Calibri" panose="020F0502020204030204" pitchFamily="34" charset="0"/>
                            <a:sym typeface="Calibri"/>
                          </a:rPr>
                          <m:t> = 1…</m:t>
                        </m:r>
                        <m:r>
                          <a:rPr lang="pt-BR" i="1" dirty="0" err="1">
                            <a:solidFill>
                              <a:schemeClr val="dk1"/>
                            </a:solidFill>
                            <a:latin typeface="Cambria Math" panose="02040503050406030204" pitchFamily="18" charset="0"/>
                            <a:ea typeface="Calibri"/>
                            <a:cs typeface="Calibri" panose="020F0502020204030204" pitchFamily="34" charset="0"/>
                            <a:sym typeface="Calibri"/>
                          </a:rPr>
                          <m:t>𝑛</m:t>
                        </m:r>
                        <m:r>
                          <a:rPr lang="pt-BR" i="1" dirty="0">
                            <a:solidFill>
                              <a:schemeClr val="dk1"/>
                            </a:solidFill>
                            <a:latin typeface="Cambria Math" panose="02040503050406030204" pitchFamily="18" charset="0"/>
                            <a:ea typeface="Calibri"/>
                            <a:cs typeface="Calibri" panose="020F0502020204030204" pitchFamily="34" charset="0"/>
                            <a:sym typeface="Calibri"/>
                          </a:rPr>
                          <m:t> </m:t>
                        </m:r>
                      </m:e>
                    </m:d>
                    <m:r>
                      <a:rPr lang="pt-BR" i="1" dirty="0">
                        <a:solidFill>
                          <a:schemeClr val="dk1"/>
                        </a:solidFill>
                        <a:latin typeface="Cambria Math" panose="02040503050406030204" pitchFamily="18" charset="0"/>
                        <a:ea typeface="Calibri"/>
                        <a:cs typeface="Calibri" panose="020F0502020204030204" pitchFamily="34" charset="0"/>
                        <a:sym typeface="Calibri"/>
                      </a:rPr>
                      <m:t>= </m:t>
                    </m:r>
                    <m:d>
                      <m:dPr>
                        <m:ctrlPr>
                          <a:rPr lang="pt-BR" i="1" dirty="0">
                            <a:solidFill>
                              <a:schemeClr val="dk1"/>
                            </a:solidFill>
                            <a:latin typeface="Cambria Math" panose="02040503050406030204" pitchFamily="18" charset="0"/>
                            <a:ea typeface="Calibri"/>
                            <a:cs typeface="Calibri" panose="020F0502020204030204" pitchFamily="34" charset="0"/>
                            <a:sym typeface="Calibri"/>
                          </a:rPr>
                        </m:ctrlPr>
                      </m:dPr>
                      <m:e>
                        <m:r>
                          <a:rPr lang="pt-BR" i="1" dirty="0">
                            <a:solidFill>
                              <a:schemeClr val="dk1"/>
                            </a:solidFill>
                            <a:latin typeface="Cambria Math" panose="02040503050406030204" pitchFamily="18" charset="0"/>
                            <a:ea typeface="Calibri"/>
                            <a:cs typeface="Calibri" panose="020F0502020204030204" pitchFamily="34" charset="0"/>
                            <a:sym typeface="Calibri"/>
                          </a:rPr>
                          <m:t>𝑢</m:t>
                        </m:r>
                        <m:r>
                          <a:rPr lang="pt-BR" i="1" baseline="-25000" dirty="0">
                            <a:solidFill>
                              <a:schemeClr val="dk1"/>
                            </a:solidFill>
                            <a:latin typeface="Cambria Math" panose="02040503050406030204" pitchFamily="18" charset="0"/>
                            <a:ea typeface="Calibri"/>
                            <a:cs typeface="Calibri" panose="020F0502020204030204" pitchFamily="34" charset="0"/>
                            <a:sym typeface="Calibri"/>
                          </a:rPr>
                          <m:t>1</m:t>
                        </m:r>
                        <m:r>
                          <a:rPr lang="pt-BR" i="1" dirty="0">
                            <a:solidFill>
                              <a:schemeClr val="dk1"/>
                            </a:solidFill>
                            <a:latin typeface="Cambria Math" panose="02040503050406030204" pitchFamily="18" charset="0"/>
                            <a:ea typeface="Calibri"/>
                            <a:cs typeface="Calibri" panose="020F0502020204030204" pitchFamily="34" charset="0"/>
                            <a:sym typeface="Calibri"/>
                          </a:rPr>
                          <m:t>, </m:t>
                        </m:r>
                        <m:r>
                          <a:rPr lang="pt-BR" i="1" dirty="0">
                            <a:solidFill>
                              <a:schemeClr val="dk1"/>
                            </a:solidFill>
                            <a:latin typeface="Cambria Math" panose="02040503050406030204" pitchFamily="18" charset="0"/>
                            <a:ea typeface="Calibri"/>
                            <a:cs typeface="Calibri" panose="020F0502020204030204" pitchFamily="34" charset="0"/>
                            <a:sym typeface="Calibri"/>
                          </a:rPr>
                          <m:t>𝑢</m:t>
                        </m:r>
                        <m:r>
                          <a:rPr lang="pt-BR" i="1" baseline="-25000" dirty="0">
                            <a:solidFill>
                              <a:schemeClr val="dk1"/>
                            </a:solidFill>
                            <a:latin typeface="Cambria Math" panose="02040503050406030204" pitchFamily="18" charset="0"/>
                            <a:ea typeface="Calibri"/>
                            <a:cs typeface="Calibri" panose="020F0502020204030204" pitchFamily="34" charset="0"/>
                            <a:sym typeface="Calibri"/>
                          </a:rPr>
                          <m:t>2</m:t>
                        </m:r>
                        <m:r>
                          <a:rPr lang="pt-BR" i="1" dirty="0">
                            <a:solidFill>
                              <a:schemeClr val="dk1"/>
                            </a:solidFill>
                            <a:latin typeface="Cambria Math" panose="02040503050406030204" pitchFamily="18" charset="0"/>
                            <a:ea typeface="Calibri"/>
                            <a:cs typeface="Calibri" panose="020F0502020204030204" pitchFamily="34" charset="0"/>
                            <a:sym typeface="Calibri"/>
                          </a:rPr>
                          <m:t> , … ,</m:t>
                        </m:r>
                        <m:r>
                          <a:rPr lang="pt-BR" i="1" dirty="0">
                            <a:solidFill>
                              <a:schemeClr val="dk1"/>
                            </a:solidFill>
                            <a:latin typeface="Cambria Math" panose="02040503050406030204" pitchFamily="18" charset="0"/>
                            <a:ea typeface="Calibri"/>
                            <a:cs typeface="Calibri" panose="020F0502020204030204" pitchFamily="34" charset="0"/>
                            <a:sym typeface="Calibri"/>
                          </a:rPr>
                          <m:t>𝑢𝑖</m:t>
                        </m:r>
                        <m:r>
                          <a:rPr lang="pt-BR" i="1" dirty="0">
                            <a:solidFill>
                              <a:schemeClr val="dk1"/>
                            </a:solidFill>
                            <a:latin typeface="Cambria Math" panose="02040503050406030204" pitchFamily="18" charset="0"/>
                            <a:ea typeface="Calibri"/>
                            <a:cs typeface="Calibri" panose="020F0502020204030204" pitchFamily="34" charset="0"/>
                            <a:sym typeface="Calibri"/>
                          </a:rPr>
                          <m:t>, …</m:t>
                        </m:r>
                        <m:sSub>
                          <m:sSubPr>
                            <m:ctrlPr>
                              <a:rPr lang="en-US" i="1" dirty="0">
                                <a:solidFill>
                                  <a:schemeClr val="dk1"/>
                                </a:solidFill>
                                <a:latin typeface="Cambria Math" panose="02040503050406030204" pitchFamily="18" charset="0"/>
                                <a:ea typeface="Calibri"/>
                                <a:cs typeface="Calibri" panose="020F0502020204030204" pitchFamily="34" charset="0"/>
                                <a:sym typeface="Calibri"/>
                              </a:rPr>
                            </m:ctrlPr>
                          </m:sSubPr>
                          <m:e>
                            <m:r>
                              <a:rPr lang="pt-BR" i="1" dirty="0" err="1">
                                <a:solidFill>
                                  <a:schemeClr val="dk1"/>
                                </a:solidFill>
                                <a:latin typeface="Cambria Math" panose="02040503050406030204" pitchFamily="18" charset="0"/>
                                <a:ea typeface="Calibri"/>
                                <a:cs typeface="Calibri" panose="020F0502020204030204" pitchFamily="34" charset="0"/>
                                <a:sym typeface="Calibri"/>
                              </a:rPr>
                              <m:t>𝑢</m:t>
                            </m:r>
                          </m:e>
                          <m:sub>
                            <m:r>
                              <a:rPr lang="pt-BR" i="1" dirty="0">
                                <a:solidFill>
                                  <a:schemeClr val="dk1"/>
                                </a:solidFill>
                                <a:latin typeface="Cambria Math" panose="02040503050406030204" pitchFamily="18" charset="0"/>
                                <a:ea typeface="Calibri"/>
                                <a:cs typeface="Calibri" panose="020F0502020204030204" pitchFamily="34" charset="0"/>
                                <a:sym typeface="Calibri"/>
                              </a:rPr>
                              <m:t>𝑛</m:t>
                            </m:r>
                          </m:sub>
                        </m:sSub>
                        <m:r>
                          <a:rPr lang="pt-BR" i="1" dirty="0">
                            <a:solidFill>
                              <a:schemeClr val="dk1"/>
                            </a:solidFill>
                            <a:latin typeface="Cambria Math" panose="02040503050406030204" pitchFamily="18" charset="0"/>
                            <a:ea typeface="Calibri"/>
                            <a:cs typeface="Calibri" panose="020F0502020204030204" pitchFamily="34" charset="0"/>
                            <a:sym typeface="Calibri"/>
                          </a:rPr>
                          <m:t> </m:t>
                        </m:r>
                      </m:e>
                    </m:d>
                  </m:oMath>
                </a14:m>
                <a:r>
                  <a:rPr lang="en-US" dirty="0">
                    <a:solidFill>
                      <a:schemeClr val="dk1"/>
                    </a:solidFill>
                    <a:latin typeface="Calibri" panose="020F0502020204030204" pitchFamily="34" charset="0"/>
                    <a:ea typeface="Calibri"/>
                    <a:cs typeface="Calibri" panose="020F0502020204030204" pitchFamily="34" charset="0"/>
                    <a:sym typeface="Calibri"/>
                  </a:rPr>
                  <a:t>.</a:t>
                </a:r>
                <a:br>
                  <a:rPr lang="en-US" dirty="0">
                    <a:solidFill>
                      <a:schemeClr val="dk1"/>
                    </a:solidFill>
                    <a:latin typeface="Calibri" panose="020F0502020204030204" pitchFamily="34" charset="0"/>
                    <a:ea typeface="Calibri"/>
                    <a:cs typeface="Calibri" panose="020F0502020204030204" pitchFamily="34" charset="0"/>
                    <a:sym typeface="Calibri"/>
                  </a:rPr>
                </a:br>
                <a:endParaRPr lang="pt-BR" dirty="0">
                  <a:solidFill>
                    <a:schemeClr val="dk1"/>
                  </a:solidFill>
                  <a:latin typeface="Calibri" panose="020F0502020204030204" pitchFamily="34" charset="0"/>
                  <a:ea typeface="Calibri"/>
                  <a:cs typeface="Calibri" panose="020F0502020204030204" pitchFamily="34" charset="0"/>
                  <a:sym typeface="Calibri"/>
                </a:endParaRPr>
              </a:p>
              <a:p>
                <a:pPr marL="0" lvl="0" indent="0" rtl="0">
                  <a:spcBef>
                    <a:spcPts val="0"/>
                  </a:spcBef>
                  <a:spcAft>
                    <a:spcPts val="0"/>
                  </a:spcAft>
                  <a:buNone/>
                </a:pPr>
                <a:endParaRPr b="1" dirty="0">
                  <a:solidFill>
                    <a:schemeClr val="dk1"/>
                  </a:solidFill>
                  <a:latin typeface="Calibri" panose="020F0502020204030204" pitchFamily="34" charset="0"/>
                  <a:ea typeface="Calibri"/>
                  <a:cs typeface="Calibri" panose="020F0502020204030204" pitchFamily="34" charset="0"/>
                  <a:sym typeface="Calibri"/>
                </a:endParaRPr>
              </a:p>
            </p:txBody>
          </p:sp>
        </mc:Choice>
        <mc:Fallback xmlns="">
          <p:sp>
            <p:nvSpPr>
              <p:cNvPr id="1164" name="Shape 1164"/>
              <p:cNvSpPr txBox="1">
                <a:spLocks noRot="1" noChangeAspect="1" noMove="1" noResize="1" noEditPoints="1" noAdjustHandles="1" noChangeArrowheads="1" noChangeShapeType="1" noTextEdit="1"/>
              </p:cNvSpPr>
              <p:nvPr/>
            </p:nvSpPr>
            <p:spPr>
              <a:xfrm>
                <a:off x="576129" y="1489348"/>
                <a:ext cx="7926300" cy="1793950"/>
              </a:xfrm>
              <a:prstGeom prst="rect">
                <a:avLst/>
              </a:prstGeom>
              <a:blipFill>
                <a:blip r:embed="rId4"/>
                <a:stretch>
                  <a:fillRect l="-480" t="-3497" r="-640"/>
                </a:stretch>
              </a:blipFill>
              <a:ln>
                <a:noFill/>
              </a:ln>
            </p:spPr>
            <p:txBody>
              <a:bodyPr/>
              <a:lstStyle/>
              <a:p>
                <a:r>
                  <a:rPr lang="pt-BR">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Shape 1538"/>
          <p:cNvSpPr txBox="1">
            <a:spLocks noGrp="1"/>
          </p:cNvSpPr>
          <p:nvPr>
            <p:ph type="title"/>
          </p:nvPr>
        </p:nvSpPr>
        <p:spPr>
          <a:xfrm>
            <a:off x="447800" y="145250"/>
            <a:ext cx="6432000" cy="395700"/>
          </a:xfrm>
          <a:prstGeom prst="rect">
            <a:avLst/>
          </a:prstGeom>
        </p:spPr>
        <p:txBody>
          <a:bodyPr spcFirstLastPara="1" wrap="square" lIns="91425" tIns="91425" rIns="91425" bIns="91425" rtlCol="0" anchor="ctr" anchorCtr="0">
            <a:noAutofit/>
          </a:bodyPr>
          <a:lstStyle/>
          <a:p>
            <a:pPr marL="0" lvl="0" indent="0" rtl="0">
              <a:spcBef>
                <a:spcPts val="0"/>
              </a:spcBef>
              <a:spcAft>
                <a:spcPts val="0"/>
              </a:spcAft>
              <a:buNone/>
            </a:pPr>
            <a:r>
              <a:rPr lang="pt-BR" sz="1800">
                <a:latin typeface="Calibri"/>
                <a:ea typeface="Calibri"/>
                <a:cs typeface="Calibri"/>
                <a:sym typeface="Calibri"/>
              </a:rPr>
              <a:t>A forma geral de um intervalo de confiança </a:t>
            </a:r>
            <a:endParaRPr/>
          </a:p>
        </p:txBody>
      </p:sp>
      <p:sp>
        <p:nvSpPr>
          <p:cNvPr id="1539" name="Shape 1539"/>
          <p:cNvSpPr txBox="1">
            <a:spLocks noGrp="1"/>
          </p:cNvSpPr>
          <p:nvPr>
            <p:ph type="sldNum" idx="12"/>
          </p:nvPr>
        </p:nvSpPr>
        <p:spPr>
          <a:xfrm>
            <a:off x="6553200" y="5248689"/>
            <a:ext cx="2133600" cy="304200"/>
          </a:xfrm>
          <a:prstGeom prst="rect">
            <a:avLst/>
          </a:prstGeom>
        </p:spPr>
        <p:txBody>
          <a:bodyPr spcFirstLastPara="1" wrap="square" lIns="91425" tIns="45700" rIns="91425" bIns="45700" rtlCol="0" anchor="ctr" anchorCtr="0">
            <a:noAutofit/>
          </a:bodyPr>
          <a:lstStyle/>
          <a:p>
            <a:pPr marL="0" lvl="0" indent="0" rtl="0">
              <a:spcBef>
                <a:spcPts val="0"/>
              </a:spcBef>
              <a:spcAft>
                <a:spcPts val="0"/>
              </a:spcAft>
              <a:buNone/>
            </a:pPr>
            <a:fld id="{00000000-1234-1234-1234-123412341234}" type="slidenum">
              <a:rPr lang="en-US"/>
              <a:t>60</a:t>
            </a:fld>
            <a:endParaRPr/>
          </a:p>
        </p:txBody>
      </p:sp>
      <mc:AlternateContent xmlns:mc="http://schemas.openxmlformats.org/markup-compatibility/2006">
        <mc:Choice xmlns:a14="http://schemas.microsoft.com/office/drawing/2010/main" Requires="a14">
          <p:sp>
            <p:nvSpPr>
              <p:cNvPr id="2" name="CaixaDeTexto 1">
                <a:extLst>
                  <a:ext uri="{FF2B5EF4-FFF2-40B4-BE49-F238E27FC236}">
                    <a16:creationId xmlns:a16="http://schemas.microsoft.com/office/drawing/2014/main" id="{453AF5DF-063B-A844-B3DA-D907EFC91ABA}"/>
                  </a:ext>
                </a:extLst>
              </p:cNvPr>
              <p:cNvSpPr txBox="1"/>
              <p:nvPr/>
            </p:nvSpPr>
            <p:spPr>
              <a:xfrm>
                <a:off x="447800" y="1500658"/>
                <a:ext cx="8239000" cy="1572866"/>
              </a:xfrm>
              <a:prstGeom prst="rect">
                <a:avLst/>
              </a:prstGeom>
              <a:noFill/>
            </p:spPr>
            <p:txBody>
              <a:bodyPr wrap="square" rtlCol="0">
                <a:spAutoFit/>
              </a:bodyPr>
              <a:lstStyle/>
              <a:p>
                <a:r>
                  <a:rPr lang="pt-BR" dirty="0"/>
                  <a:t>O </a:t>
                </a:r>
                <a:r>
                  <a:rPr lang="pt-BR" dirty="0">
                    <a:hlinkClick r:id="rId3"/>
                  </a:rPr>
                  <a:t>z-score</a:t>
                </a:r>
                <a:r>
                  <a:rPr lang="pt-BR" dirty="0"/>
                  <a:t> indica o quão distante, em desvios padrão, uma medida se encontra da média:</a:t>
                </a:r>
              </a:p>
              <a:p>
                <a:endParaRPr lang="pt-BR"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𝜇</m:t>
                          </m:r>
                        </m:num>
                        <m:den>
                          <m:r>
                            <a:rPr lang="en-US" b="0" i="1" smtClean="0">
                              <a:latin typeface="Cambria Math" panose="02040503050406030204" pitchFamily="18" charset="0"/>
                            </a:rPr>
                            <m:t>𝜎</m:t>
                          </m:r>
                        </m:den>
                      </m:f>
                    </m:oMath>
                  </m:oMathPara>
                </a14:m>
                <a:endParaRPr lang="pt-BR" dirty="0"/>
              </a:p>
              <a:p>
                <a:endParaRPr lang="pt-BR" dirty="0"/>
              </a:p>
              <a:p>
                <a:r>
                  <a:rPr lang="pt-BR" dirty="0"/>
                  <a:t>O </a:t>
                </a:r>
                <a:r>
                  <a:rPr lang="pt-BR" dirty="0">
                    <a:hlinkClick r:id="rId4"/>
                  </a:rPr>
                  <a:t>intervalo de confiança</a:t>
                </a:r>
                <a:r>
                  <a:rPr lang="pt-BR" dirty="0"/>
                  <a:t> faz uso do z-score para descrever a quantidade de incerteza associada à estimação de amostra, de um parâmetro populacional.</a:t>
                </a:r>
              </a:p>
            </p:txBody>
          </p:sp>
        </mc:Choice>
        <mc:Fallback>
          <p:sp>
            <p:nvSpPr>
              <p:cNvPr id="2" name="CaixaDeTexto 1">
                <a:extLst>
                  <a:ext uri="{FF2B5EF4-FFF2-40B4-BE49-F238E27FC236}">
                    <a16:creationId xmlns:a16="http://schemas.microsoft.com/office/drawing/2014/main" id="{453AF5DF-063B-A844-B3DA-D907EFC91ABA}"/>
                  </a:ext>
                </a:extLst>
              </p:cNvPr>
              <p:cNvSpPr txBox="1">
                <a:spLocks noRot="1" noChangeAspect="1" noMove="1" noResize="1" noEditPoints="1" noAdjustHandles="1" noChangeArrowheads="1" noChangeShapeType="1" noTextEdit="1"/>
              </p:cNvSpPr>
              <p:nvPr/>
            </p:nvSpPr>
            <p:spPr>
              <a:xfrm>
                <a:off x="447800" y="1500658"/>
                <a:ext cx="8239000" cy="1572866"/>
              </a:xfrm>
              <a:prstGeom prst="rect">
                <a:avLst/>
              </a:prstGeom>
              <a:blipFill>
                <a:blip r:embed="rId5"/>
                <a:stretch>
                  <a:fillRect l="-154" b="-2400"/>
                </a:stretch>
              </a:blipFill>
            </p:spPr>
            <p:txBody>
              <a:bodyPr/>
              <a:lstStyle/>
              <a:p>
                <a:r>
                  <a:rPr lang="pt-BR">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1545"/>
        <p:cNvGrpSpPr/>
        <p:nvPr/>
      </p:nvGrpSpPr>
      <p:grpSpPr>
        <a:xfrm>
          <a:off x="0" y="0"/>
          <a:ext cx="0" cy="0"/>
          <a:chOff x="0" y="0"/>
          <a:chExt cx="0" cy="0"/>
        </a:xfrm>
      </p:grpSpPr>
      <p:sp>
        <p:nvSpPr>
          <p:cNvPr id="1546" name="Shape 1546"/>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a:t>INTERVALO DE CONFIANÇA</a:t>
            </a:r>
            <a:endParaRPr sz="1400" b="1" i="0" u="none" strike="noStrike" cap="none">
              <a:solidFill>
                <a:schemeClr val="dk1"/>
              </a:solidFill>
              <a:latin typeface="Raleway"/>
              <a:ea typeface="Raleway"/>
              <a:cs typeface="Raleway"/>
              <a:sym typeface="Raleway"/>
            </a:endParaRPr>
          </a:p>
        </p:txBody>
      </p:sp>
      <p:sp>
        <p:nvSpPr>
          <p:cNvPr id="1547" name="Shape 1547"/>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61</a:t>
            </a:fld>
            <a:endParaRPr sz="1200">
              <a:solidFill>
                <a:srgbClr val="888888"/>
              </a:solidFill>
              <a:latin typeface="Calibri"/>
              <a:ea typeface="Calibri"/>
              <a:cs typeface="Calibri"/>
              <a:sym typeface="Calibri"/>
            </a:endParaRPr>
          </a:p>
        </p:txBody>
      </p:sp>
      <p:pic>
        <p:nvPicPr>
          <p:cNvPr id="1548" name="Shape 1548"/>
          <p:cNvPicPr preferRelativeResize="0"/>
          <p:nvPr/>
        </p:nvPicPr>
        <p:blipFill>
          <a:blip r:embed="rId3">
            <a:alphaModFix/>
          </a:blip>
          <a:stretch>
            <a:fillRect/>
          </a:stretch>
        </p:blipFill>
        <p:spPr>
          <a:xfrm>
            <a:off x="1324200" y="751698"/>
            <a:ext cx="6858000" cy="4286250"/>
          </a:xfrm>
          <a:prstGeom prst="rect">
            <a:avLst/>
          </a:prstGeom>
          <a:noFill/>
          <a:ln>
            <a:noFill/>
          </a:ln>
        </p:spPr>
      </p:pic>
      <p:sp>
        <p:nvSpPr>
          <p:cNvPr id="5" name="Rectangle 4"/>
          <p:cNvSpPr/>
          <p:nvPr/>
        </p:nvSpPr>
        <p:spPr>
          <a:xfrm>
            <a:off x="1547664" y="913284"/>
            <a:ext cx="2992843"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rtl="0"/>
            <a:r>
              <a:rPr lang="pt-BR" sz="1800" b="1">
                <a:solidFill>
                  <a:srgbClr val="FF5050"/>
                </a:solidFill>
                <a:latin typeface="Calibri" panose="020F0502020204030204" pitchFamily="34" charset="0"/>
              </a:rPr>
              <a:t>INTERVALO DE CONFIANÇA</a:t>
            </a:r>
          </a:p>
          <a:p>
            <a:pPr algn="ctr" rtl="0"/>
            <a:r>
              <a:rPr lang="pt-BR" sz="1800" b="1">
                <a:solidFill>
                  <a:srgbClr val="FF5050"/>
                </a:solidFill>
                <a:latin typeface="Calibri" panose="020F0502020204030204" pitchFamily="34" charset="0"/>
              </a:rPr>
              <a:t>DA MÉDIA</a:t>
            </a:r>
          </a:p>
          <a:p>
            <a:pPr algn="ctr" rtl="0"/>
            <a:r>
              <a:rPr lang="pt-BR" sz="3400" b="1">
                <a:solidFill>
                  <a:srgbClr val="FF5050"/>
                </a:solidFill>
                <a:latin typeface="Calibri" panose="020F0502020204030204" pitchFamily="34" charset="0"/>
              </a:rPr>
              <a:t>95%</a:t>
            </a:r>
            <a:endParaRPr lang="es-AR" sz="3400" b="1" dirty="0">
              <a:solidFill>
                <a:srgbClr val="FF5050"/>
              </a:solidFill>
              <a:latin typeface="Calibri" panose="020F0502020204030204" pitchFamily="34" charset="0"/>
            </a:endParaRPr>
          </a:p>
        </p:txBody>
      </p:sp>
      <p:sp>
        <p:nvSpPr>
          <p:cNvPr id="15" name="Rectangle 14"/>
          <p:cNvSpPr/>
          <p:nvPr/>
        </p:nvSpPr>
        <p:spPr>
          <a:xfrm>
            <a:off x="5004048" y="927064"/>
            <a:ext cx="2992843" cy="106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rtl="0"/>
            <a:r>
              <a:rPr lang="pt-BR" sz="1800" b="1">
                <a:solidFill>
                  <a:srgbClr val="FF5050"/>
                </a:solidFill>
                <a:latin typeface="Calibri" panose="020F0502020204030204" pitchFamily="34" charset="0"/>
              </a:rPr>
              <a:t>INTERVALO DE CONFIANÇA</a:t>
            </a:r>
          </a:p>
          <a:p>
            <a:pPr algn="ctr" rtl="0"/>
            <a:r>
              <a:rPr lang="pt-BR" sz="1800" b="1">
                <a:solidFill>
                  <a:srgbClr val="FF5050"/>
                </a:solidFill>
                <a:latin typeface="Calibri" panose="020F0502020204030204" pitchFamily="34" charset="0"/>
              </a:rPr>
              <a:t>DA MÉDIA</a:t>
            </a:r>
          </a:p>
          <a:p>
            <a:pPr algn="ctr" rtl="0"/>
            <a:r>
              <a:rPr lang="pt-BR" sz="3400" b="1">
                <a:solidFill>
                  <a:srgbClr val="FF5050"/>
                </a:solidFill>
                <a:latin typeface="Calibri" panose="020F0502020204030204" pitchFamily="34" charset="0"/>
              </a:rPr>
              <a:t>99%</a:t>
            </a:r>
            <a:endParaRPr lang="es-AR" sz="3400" b="1" dirty="0">
              <a:solidFill>
                <a:srgbClr val="FF5050"/>
              </a:solidFill>
              <a:latin typeface="Calibri" panose="020F0502020204030204" pitchFamily="34" charset="0"/>
            </a:endParaRPr>
          </a:p>
        </p:txBody>
      </p:sp>
      <p:sp>
        <p:nvSpPr>
          <p:cNvPr id="16" name="Rectangle 15"/>
          <p:cNvSpPr/>
          <p:nvPr/>
        </p:nvSpPr>
        <p:spPr>
          <a:xfrm>
            <a:off x="1537542" y="1993404"/>
            <a:ext cx="2992843" cy="281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rtl="0"/>
            <a:r>
              <a:rPr lang="pt-BR" sz="1600" b="1">
                <a:solidFill>
                  <a:schemeClr val="tx1"/>
                </a:solidFill>
                <a:latin typeface="Calibri" panose="020F0502020204030204" pitchFamily="34" charset="0"/>
              </a:rPr>
              <a:t>Nível de significância alpha</a:t>
            </a:r>
            <a:endParaRPr lang="es-AR" sz="1600" b="1" dirty="0">
              <a:solidFill>
                <a:schemeClr val="tx1"/>
              </a:solidFill>
              <a:latin typeface="Calibri" panose="020F0502020204030204" pitchFamily="34" charset="0"/>
            </a:endParaRPr>
          </a:p>
        </p:txBody>
      </p:sp>
      <p:sp>
        <p:nvSpPr>
          <p:cNvPr id="17" name="Rectangle 16"/>
          <p:cNvSpPr/>
          <p:nvPr/>
        </p:nvSpPr>
        <p:spPr>
          <a:xfrm>
            <a:off x="5009845" y="1994149"/>
            <a:ext cx="2992843" cy="281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rtl="0"/>
            <a:r>
              <a:rPr lang="pt-BR" sz="1600" b="1">
                <a:solidFill>
                  <a:schemeClr val="tx1"/>
                </a:solidFill>
                <a:latin typeface="Calibri" panose="020F0502020204030204" pitchFamily="34" charset="0"/>
              </a:rPr>
              <a:t>Nível de significância alpha</a:t>
            </a:r>
            <a:endParaRPr lang="es-AR" sz="1600" b="1" dirty="0">
              <a:solidFill>
                <a:schemeClr val="tx1"/>
              </a:solidFill>
              <a:latin typeface="Calibri" panose="020F0502020204030204" pitchFamily="34" charset="0"/>
            </a:endParaRPr>
          </a:p>
        </p:txBody>
      </p:sp>
    </p:spTree>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552"/>
        <p:cNvGrpSpPr/>
        <p:nvPr/>
      </p:nvGrpSpPr>
      <p:grpSpPr>
        <a:xfrm>
          <a:off x="0" y="0"/>
          <a:ext cx="0" cy="0"/>
          <a:chOff x="0" y="0"/>
          <a:chExt cx="0" cy="0"/>
        </a:xfrm>
      </p:grpSpPr>
      <p:sp>
        <p:nvSpPr>
          <p:cNvPr id="1553" name="Shape 1553"/>
          <p:cNvSpPr txBox="1"/>
          <p:nvPr/>
        </p:nvSpPr>
        <p:spPr>
          <a:xfrm>
            <a:off x="456450" y="692200"/>
            <a:ext cx="8081700" cy="4346700"/>
          </a:xfrm>
          <a:prstGeom prst="rect">
            <a:avLst/>
          </a:prstGeom>
          <a:noFill/>
          <a:ln>
            <a:noFill/>
          </a:ln>
        </p:spPr>
        <p:txBody>
          <a:bodyPr spcFirstLastPara="1" wrap="square" lIns="91425" tIns="45700" rIns="91425" bIns="45700" rtlCol="0" anchor="t" anchorCtr="0">
            <a:noAutofit/>
          </a:bodyPr>
          <a:lstStyle/>
          <a:p>
            <a:pPr marL="0" lvl="0" indent="0" rtl="0">
              <a:spcBef>
                <a:spcPts val="0"/>
              </a:spcBef>
              <a:spcAft>
                <a:spcPts val="0"/>
              </a:spcAft>
              <a:buNone/>
            </a:pPr>
            <a:endParaRPr sz="1800" b="1">
              <a:solidFill>
                <a:schemeClr val="dk1"/>
              </a:solidFill>
              <a:latin typeface="Calibri"/>
              <a:ea typeface="Calibri"/>
              <a:cs typeface="Calibri"/>
              <a:sym typeface="Calibri"/>
            </a:endParaRPr>
          </a:p>
          <a:p>
            <a:pPr marL="285750" lvl="0" indent="-330200" rtl="0">
              <a:spcBef>
                <a:spcPts val="0"/>
              </a:spcBef>
              <a:spcAft>
                <a:spcPts val="0"/>
              </a:spcAft>
              <a:buClr>
                <a:schemeClr val="accent2"/>
              </a:buClr>
              <a:buSzPts val="1800"/>
              <a:buFont typeface="Raleway"/>
              <a:buChar char="—"/>
            </a:pPr>
            <a:r>
              <a:rPr lang="pt-BR" sz="1800">
                <a:solidFill>
                  <a:schemeClr val="dk1"/>
                </a:solidFill>
                <a:latin typeface="Calibri"/>
                <a:ea typeface="Calibri"/>
                <a:cs typeface="Calibri"/>
                <a:sym typeface="Calibri"/>
              </a:rPr>
              <a:t>Queremos analisar o peso médio dos bezerros Shorton no nascimento. De uma amostra aleatória de 100 bezerros, cuja média é de 30 kg e cujo desvio padrão é de aproximadamente 7 kg, queremos construir um intervalo de confiança de 90% para o peso médio da população.</a:t>
            </a:r>
            <a:endParaRPr sz="1800">
              <a:solidFill>
                <a:schemeClr val="dk1"/>
              </a:solidFill>
              <a:latin typeface="Calibri"/>
              <a:ea typeface="Calibri"/>
              <a:cs typeface="Calibri"/>
              <a:sym typeface="Calibri"/>
            </a:endParaRPr>
          </a:p>
          <a:p>
            <a:pPr marL="0" lvl="0" indent="0" rtl="0">
              <a:spcBef>
                <a:spcPts val="0"/>
              </a:spcBef>
              <a:spcAft>
                <a:spcPts val="0"/>
              </a:spcAft>
              <a:buNone/>
            </a:pPr>
            <a:endParaRPr sz="1800">
              <a:solidFill>
                <a:schemeClr val="dk1"/>
              </a:solidFill>
              <a:latin typeface="Calibri"/>
              <a:ea typeface="Calibri"/>
              <a:cs typeface="Calibri"/>
              <a:sym typeface="Calibri"/>
            </a:endParaRPr>
          </a:p>
          <a:p>
            <a:pPr marL="285750" lvl="0" indent="-330200" rtl="0">
              <a:spcBef>
                <a:spcPts val="0"/>
              </a:spcBef>
              <a:spcAft>
                <a:spcPts val="0"/>
              </a:spcAft>
              <a:buClr>
                <a:schemeClr val="dk1"/>
              </a:buClr>
              <a:buSzPts val="1800"/>
              <a:buFont typeface="Calibri"/>
              <a:buChar char="—"/>
            </a:pPr>
            <a:r>
              <a:rPr lang="pt-BR" sz="1800">
                <a:solidFill>
                  <a:schemeClr val="dk1"/>
                </a:solidFill>
                <a:latin typeface="Calibri"/>
                <a:ea typeface="Calibri"/>
                <a:cs typeface="Calibri"/>
                <a:sym typeface="Calibri"/>
              </a:rPr>
              <a:t>Dado que n pode ser considerado </a:t>
            </a:r>
            <a:endParaRPr sz="1800">
              <a:solidFill>
                <a:schemeClr val="dk1"/>
              </a:solidFill>
              <a:latin typeface="Calibri"/>
              <a:ea typeface="Calibri"/>
              <a:cs typeface="Calibri"/>
              <a:sym typeface="Calibri"/>
            </a:endParaRPr>
          </a:p>
          <a:p>
            <a:pPr marL="0" lvl="0" indent="0" rtl="0">
              <a:spcBef>
                <a:spcPts val="0"/>
              </a:spcBef>
              <a:spcAft>
                <a:spcPts val="0"/>
              </a:spcAft>
              <a:buNone/>
            </a:pPr>
            <a:endParaRPr sz="1800">
              <a:solidFill>
                <a:schemeClr val="dk1"/>
              </a:solidFill>
              <a:latin typeface="Calibri"/>
              <a:ea typeface="Calibri"/>
              <a:cs typeface="Calibri"/>
              <a:sym typeface="Calibri"/>
            </a:endParaRPr>
          </a:p>
          <a:p>
            <a:pPr marL="0" lvl="0" indent="0" rtl="0">
              <a:spcBef>
                <a:spcPts val="0"/>
              </a:spcBef>
              <a:spcAft>
                <a:spcPts val="0"/>
              </a:spcAft>
              <a:buNone/>
            </a:pPr>
            <a:r>
              <a:rPr lang="pt-BR" sz="1800">
                <a:solidFill>
                  <a:schemeClr val="dk1"/>
                </a:solidFill>
                <a:latin typeface="Calibri"/>
                <a:ea typeface="Calibri"/>
                <a:cs typeface="Calibri"/>
                <a:sym typeface="Calibri"/>
              </a:rPr>
              <a:t>“grande” =&gt; </a:t>
            </a:r>
            <a:endParaRPr sz="1800">
              <a:solidFill>
                <a:schemeClr val="dk1"/>
              </a:solidFill>
              <a:latin typeface="Calibri"/>
              <a:ea typeface="Calibri"/>
              <a:cs typeface="Calibri"/>
              <a:sym typeface="Calibri"/>
            </a:endParaRPr>
          </a:p>
        </p:txBody>
      </p:sp>
      <p:sp>
        <p:nvSpPr>
          <p:cNvPr id="1554" name="Shape 1554"/>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a:t>INTERVALO DE CONFIANÇA: EXEMPLO</a:t>
            </a:r>
            <a:endParaRPr sz="1400" b="1" i="0" u="none" strike="noStrike" cap="none">
              <a:solidFill>
                <a:schemeClr val="dk1"/>
              </a:solidFill>
              <a:latin typeface="Raleway"/>
              <a:ea typeface="Raleway"/>
              <a:cs typeface="Raleway"/>
              <a:sym typeface="Raleway"/>
            </a:endParaRPr>
          </a:p>
        </p:txBody>
      </p:sp>
      <p:sp>
        <p:nvSpPr>
          <p:cNvPr id="1555" name="Shape 1555"/>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62</a:t>
            </a:fld>
            <a:endParaRPr sz="1200">
              <a:solidFill>
                <a:srgbClr val="888888"/>
              </a:solidFill>
              <a:latin typeface="Calibri"/>
              <a:ea typeface="Calibri"/>
              <a:cs typeface="Calibri"/>
              <a:sym typeface="Calibri"/>
            </a:endParaRPr>
          </a:p>
        </p:txBody>
      </p:sp>
      <p:pic>
        <p:nvPicPr>
          <p:cNvPr id="1556" name="Shape 1556" descr="IC_ej1.gif"/>
          <p:cNvPicPr preferRelativeResize="0"/>
          <p:nvPr/>
        </p:nvPicPr>
        <p:blipFill>
          <a:blip r:embed="rId3">
            <a:alphaModFix/>
          </a:blip>
          <a:stretch>
            <a:fillRect/>
          </a:stretch>
        </p:blipFill>
        <p:spPr>
          <a:xfrm>
            <a:off x="4179625" y="3027100"/>
            <a:ext cx="3304700" cy="465700"/>
          </a:xfrm>
          <a:prstGeom prst="rect">
            <a:avLst/>
          </a:prstGeom>
          <a:noFill/>
          <a:ln>
            <a:noFill/>
          </a:ln>
        </p:spPr>
      </p:pic>
      <p:pic>
        <p:nvPicPr>
          <p:cNvPr id="1557" name="Shape 1557" descr="IC_ej2.gif"/>
          <p:cNvPicPr preferRelativeResize="0"/>
          <p:nvPr/>
        </p:nvPicPr>
        <p:blipFill>
          <a:blip r:embed="rId4">
            <a:alphaModFix/>
          </a:blip>
          <a:stretch>
            <a:fillRect/>
          </a:stretch>
        </p:blipFill>
        <p:spPr>
          <a:xfrm>
            <a:off x="4145325" y="3754650"/>
            <a:ext cx="2876550" cy="219075"/>
          </a:xfrm>
          <a:prstGeom prst="rect">
            <a:avLst/>
          </a:prstGeom>
          <a:noFill/>
          <a:ln>
            <a:noFill/>
          </a:ln>
        </p:spPr>
      </p:pic>
      <p:pic>
        <p:nvPicPr>
          <p:cNvPr id="1558" name="Shape 1558" descr="IC_ej3.gif"/>
          <p:cNvPicPr preferRelativeResize="0"/>
          <p:nvPr/>
        </p:nvPicPr>
        <p:blipFill>
          <a:blip r:embed="rId5">
            <a:alphaModFix/>
          </a:blip>
          <a:stretch>
            <a:fillRect/>
          </a:stretch>
        </p:blipFill>
        <p:spPr>
          <a:xfrm>
            <a:off x="4179613" y="4305563"/>
            <a:ext cx="3057525" cy="733425"/>
          </a:xfrm>
          <a:prstGeom prst="rect">
            <a:avLst/>
          </a:prstGeom>
          <a:noFill/>
          <a:ln>
            <a:noFill/>
          </a:ln>
        </p:spPr>
      </p:pic>
      <p:pic>
        <p:nvPicPr>
          <p:cNvPr id="1559" name="Shape 1559" descr="CodeCogsEqn (2).gif"/>
          <p:cNvPicPr preferRelativeResize="0"/>
          <p:nvPr/>
        </p:nvPicPr>
        <p:blipFill>
          <a:blip r:embed="rId6">
            <a:alphaModFix/>
          </a:blip>
          <a:stretch>
            <a:fillRect/>
          </a:stretch>
        </p:blipFill>
        <p:spPr>
          <a:xfrm>
            <a:off x="1896968" y="3027100"/>
            <a:ext cx="1586486" cy="539800"/>
          </a:xfrm>
          <a:prstGeom prst="rect">
            <a:avLst/>
          </a:prstGeom>
          <a:noFill/>
          <a:ln>
            <a:noFill/>
          </a:ln>
        </p:spPr>
      </p:pic>
    </p:spTree>
  </p:cSld>
  <p:clrMapOvr>
    <a:masterClrMapping/>
  </p:clrMapOvr>
  <p:transition spd="slow">
    <p:push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4" name="Shape 1564"/>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sz="1600" dirty="0">
                <a:latin typeface="Calibri" panose="020F0502020204030204" pitchFamily="34" charset="0"/>
                <a:cs typeface="Calibri" panose="020F0502020204030204" pitchFamily="34" charset="0"/>
              </a:rPr>
              <a:t>INTERVALO DE CONFIANÇA</a:t>
            </a:r>
            <a:endParaRPr sz="1600" b="1" i="0" u="none" strike="noStrike" cap="none" dirty="0">
              <a:solidFill>
                <a:schemeClr val="dk1"/>
              </a:solidFill>
              <a:latin typeface="Calibri" panose="020F0502020204030204" pitchFamily="34" charset="0"/>
              <a:cs typeface="Calibri" panose="020F0502020204030204" pitchFamily="34" charset="0"/>
              <a:sym typeface="Raleway"/>
            </a:endParaRPr>
          </a:p>
        </p:txBody>
      </p:sp>
      <p:sp>
        <p:nvSpPr>
          <p:cNvPr id="1565" name="Shape 1565"/>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63</a:t>
            </a:fld>
            <a:endParaRPr sz="1200">
              <a:solidFill>
                <a:srgbClr val="888888"/>
              </a:solidFill>
              <a:latin typeface="Calibri"/>
              <a:ea typeface="Calibri"/>
              <a:cs typeface="Calibri"/>
              <a:sym typeface="Calibri"/>
            </a:endParaRPr>
          </a:p>
        </p:txBody>
      </p:sp>
      <p:sp>
        <p:nvSpPr>
          <p:cNvPr id="1566" name="Shape 1566"/>
          <p:cNvSpPr txBox="1"/>
          <p:nvPr/>
        </p:nvSpPr>
        <p:spPr>
          <a:xfrm>
            <a:off x="259025" y="1211460"/>
            <a:ext cx="8574300" cy="2945199"/>
          </a:xfrm>
          <a:prstGeom prst="rect">
            <a:avLst/>
          </a:prstGeom>
          <a:noFill/>
          <a:ln>
            <a:noFill/>
          </a:ln>
        </p:spPr>
        <p:txBody>
          <a:bodyPr spcFirstLastPara="1" wrap="square" lIns="91425" tIns="91425" rIns="91425" bIns="91425" rtlCol="0" anchor="t" anchorCtr="0">
            <a:noAutofit/>
          </a:bodyPr>
          <a:lstStyle/>
          <a:p>
            <a:pPr marL="457200" lvl="0" indent="-355600" rtl="0">
              <a:lnSpc>
                <a:spcPct val="115000"/>
              </a:lnSpc>
              <a:spcBef>
                <a:spcPts val="0"/>
              </a:spcBef>
              <a:spcAft>
                <a:spcPts val="0"/>
              </a:spcAft>
              <a:buClr>
                <a:srgbClr val="D22544"/>
              </a:buClr>
              <a:buSzPts val="2000"/>
              <a:buFont typeface="Calibri"/>
              <a:buChar char="●"/>
            </a:pPr>
            <a:r>
              <a:rPr lang="pt-BR" dirty="0">
                <a:solidFill>
                  <a:schemeClr val="dk1"/>
                </a:solidFill>
                <a:latin typeface="Calibri"/>
                <a:ea typeface="Calibri"/>
                <a:cs typeface="Calibri"/>
                <a:sym typeface="Calibri"/>
              </a:rPr>
              <a:t>Observações. </a:t>
            </a:r>
            <a:br>
              <a:rPr lang="pt-BR" dirty="0">
                <a:solidFill>
                  <a:schemeClr val="dk1"/>
                </a:solidFill>
                <a:latin typeface="Calibri"/>
                <a:ea typeface="Calibri"/>
                <a:cs typeface="Calibri"/>
                <a:sym typeface="Calibri"/>
              </a:rPr>
            </a:br>
            <a:endParaRPr lang="pt-BR" dirty="0">
              <a:solidFill>
                <a:schemeClr val="dk1"/>
              </a:solidFill>
              <a:latin typeface="Calibri"/>
              <a:ea typeface="Calibri"/>
              <a:cs typeface="Calibri"/>
              <a:sym typeface="Calibri"/>
            </a:endParaRPr>
          </a:p>
          <a:p>
            <a:pPr marL="914400" lvl="1" indent="-342900" rtl="0">
              <a:lnSpc>
                <a:spcPct val="115000"/>
              </a:lnSpc>
              <a:spcBef>
                <a:spcPts val="0"/>
              </a:spcBef>
              <a:spcAft>
                <a:spcPts val="0"/>
              </a:spcAft>
              <a:buClr>
                <a:srgbClr val="B53232"/>
              </a:buClr>
              <a:buSzPts val="1800"/>
              <a:buFont typeface="Calibri"/>
              <a:buChar char="○"/>
            </a:pPr>
            <a:r>
              <a:rPr lang="pt-BR" dirty="0">
                <a:latin typeface="Calibri"/>
                <a:ea typeface="Calibri"/>
                <a:cs typeface="Calibri"/>
                <a:sym typeface="Calibri"/>
              </a:rPr>
              <a:t>E se a variância populacional não for conhecida? É mais uma fonte de incerteza que devemos incorporar, se na derivação anterior o desvio padrão da população para a amostragem for alterado, a distribuição da variável normalizada se tornará um </a:t>
            </a:r>
            <a:r>
              <a:rPr lang="pt-BR" dirty="0">
                <a:latin typeface="Calibri"/>
                <a:ea typeface="Calibri"/>
                <a:cs typeface="Calibri"/>
                <a:sym typeface="Calibri"/>
                <a:hlinkClick r:id="rId3"/>
              </a:rPr>
              <a:t>T-Student</a:t>
            </a:r>
            <a:r>
              <a:rPr lang="pt-BR" dirty="0">
                <a:latin typeface="Calibri"/>
                <a:ea typeface="Calibri"/>
                <a:cs typeface="Calibri"/>
                <a:sym typeface="Calibri"/>
              </a:rPr>
              <a:t>. </a:t>
            </a:r>
          </a:p>
          <a:p>
            <a:pPr marL="457200" lvl="0" indent="0" rtl="0">
              <a:lnSpc>
                <a:spcPct val="115000"/>
              </a:lnSpc>
              <a:spcBef>
                <a:spcPts val="0"/>
              </a:spcBef>
              <a:spcAft>
                <a:spcPts val="0"/>
              </a:spcAft>
              <a:buNone/>
            </a:pPr>
            <a:endParaRPr lang="pt-BR" dirty="0">
              <a:latin typeface="Calibri"/>
              <a:ea typeface="Calibri"/>
              <a:cs typeface="Calibri"/>
              <a:sym typeface="Calibri"/>
            </a:endParaRPr>
          </a:p>
          <a:p>
            <a:pPr marL="914400" lvl="1" indent="-342900" rtl="0">
              <a:lnSpc>
                <a:spcPct val="115000"/>
              </a:lnSpc>
              <a:spcBef>
                <a:spcPts val="0"/>
              </a:spcBef>
              <a:spcAft>
                <a:spcPts val="0"/>
              </a:spcAft>
              <a:buClr>
                <a:srgbClr val="B53232"/>
              </a:buClr>
              <a:buSzPts val="1800"/>
              <a:buFont typeface="Calibri"/>
              <a:buChar char="○"/>
            </a:pPr>
            <a:r>
              <a:rPr lang="pt-BR" dirty="0">
                <a:latin typeface="Calibri"/>
                <a:ea typeface="Calibri"/>
                <a:cs typeface="Calibri"/>
                <a:sym typeface="Calibri"/>
              </a:rPr>
              <a:t>A distribuição </a:t>
            </a:r>
            <a:r>
              <a:rPr lang="pt-BR" dirty="0">
                <a:latin typeface="Calibri"/>
                <a:ea typeface="Calibri"/>
                <a:cs typeface="Calibri"/>
                <a:sym typeface="Calibri"/>
                <a:hlinkClick r:id="rId4"/>
              </a:rPr>
              <a:t>T-Student</a:t>
            </a:r>
            <a:r>
              <a:rPr lang="pt-BR" dirty="0">
                <a:latin typeface="Calibri"/>
                <a:ea typeface="Calibri"/>
                <a:cs typeface="Calibri"/>
                <a:sym typeface="Calibri"/>
              </a:rPr>
              <a:t> é simétrica.</a:t>
            </a:r>
            <a:endParaRPr dirty="0">
              <a:latin typeface="Calibri"/>
              <a:ea typeface="Calibri"/>
              <a:cs typeface="Calibri"/>
              <a:sym typeface="Calibri"/>
            </a:endParaRPr>
          </a:p>
        </p:txBody>
      </p:sp>
    </p:spTree>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Shape 1571"/>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a:t>INTERVALO DE CONFIANÇA</a:t>
            </a:r>
            <a:endParaRPr sz="1400" b="1" i="0" u="none" strike="noStrike" cap="none">
              <a:solidFill>
                <a:schemeClr val="dk1"/>
              </a:solidFill>
              <a:latin typeface="Raleway"/>
              <a:ea typeface="Raleway"/>
              <a:cs typeface="Raleway"/>
              <a:sym typeface="Raleway"/>
            </a:endParaRPr>
          </a:p>
        </p:txBody>
      </p:sp>
      <p:sp>
        <p:nvSpPr>
          <p:cNvPr id="1572" name="Shape 1572"/>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64</a:t>
            </a:fld>
            <a:endParaRPr sz="1200">
              <a:solidFill>
                <a:srgbClr val="888888"/>
              </a:solidFill>
              <a:latin typeface="Calibri"/>
              <a:ea typeface="Calibri"/>
              <a:cs typeface="Calibri"/>
              <a:sym typeface="Calibri"/>
            </a:endParaRPr>
          </a:p>
        </p:txBody>
      </p:sp>
      <p:sp>
        <p:nvSpPr>
          <p:cNvPr id="1573" name="Shape 1573"/>
          <p:cNvSpPr txBox="1"/>
          <p:nvPr/>
        </p:nvSpPr>
        <p:spPr>
          <a:xfrm>
            <a:off x="259025" y="582825"/>
            <a:ext cx="8574300" cy="5217600"/>
          </a:xfrm>
          <a:prstGeom prst="rect">
            <a:avLst/>
          </a:prstGeom>
          <a:noFill/>
          <a:ln>
            <a:noFill/>
          </a:ln>
        </p:spPr>
        <p:txBody>
          <a:bodyPr spcFirstLastPara="1" wrap="square" lIns="91425" tIns="91425" rIns="91425" bIns="91425" rtlCol="0" anchor="t" anchorCtr="0">
            <a:noAutofit/>
          </a:bodyPr>
          <a:lstStyle/>
          <a:p>
            <a:pPr marL="0" lvl="0" indent="0" rtl="0">
              <a:lnSpc>
                <a:spcPct val="115000"/>
              </a:lnSpc>
              <a:spcBef>
                <a:spcPts val="0"/>
              </a:spcBef>
              <a:spcAft>
                <a:spcPts val="0"/>
              </a:spcAft>
              <a:buNone/>
            </a:pPr>
            <a:endParaRPr sz="2000">
              <a:solidFill>
                <a:schemeClr val="dk1"/>
              </a:solidFill>
              <a:latin typeface="Calibri"/>
              <a:ea typeface="Calibri"/>
              <a:cs typeface="Calibri"/>
              <a:sym typeface="Calibri"/>
            </a:endParaRPr>
          </a:p>
          <a:p>
            <a:pPr marL="457200" lvl="0" indent="0" algn="just" rtl="0">
              <a:lnSpc>
                <a:spcPct val="115000"/>
              </a:lnSpc>
              <a:spcBef>
                <a:spcPts val="0"/>
              </a:spcBef>
              <a:spcAft>
                <a:spcPts val="0"/>
              </a:spcAft>
              <a:buNone/>
            </a:pPr>
            <a:endParaRPr sz="1800">
              <a:latin typeface="Calibri"/>
              <a:ea typeface="Calibri"/>
              <a:cs typeface="Calibri"/>
              <a:sym typeface="Calibri"/>
            </a:endParaRPr>
          </a:p>
          <a:p>
            <a:pPr marL="0" lvl="0" indent="0" rtl="0">
              <a:lnSpc>
                <a:spcPct val="115000"/>
              </a:lnSpc>
              <a:spcBef>
                <a:spcPts val="0"/>
              </a:spcBef>
              <a:spcAft>
                <a:spcPts val="0"/>
              </a:spcAft>
              <a:buNone/>
            </a:pPr>
            <a:endParaRPr sz="1600">
              <a:latin typeface="Calibri"/>
              <a:ea typeface="Calibri"/>
              <a:cs typeface="Calibri"/>
              <a:sym typeface="Calibri"/>
            </a:endParaRPr>
          </a:p>
          <a:p>
            <a:pPr marL="457200" lvl="0" indent="0" rtl="0">
              <a:lnSpc>
                <a:spcPct val="115000"/>
              </a:lnSpc>
              <a:spcBef>
                <a:spcPts val="0"/>
              </a:spcBef>
              <a:spcAft>
                <a:spcPts val="0"/>
              </a:spcAft>
              <a:buNone/>
            </a:pPr>
            <a:endParaRPr sz="1600">
              <a:latin typeface="Calibri"/>
              <a:ea typeface="Calibri"/>
              <a:cs typeface="Calibri"/>
              <a:sym typeface="Calibri"/>
            </a:endParaRPr>
          </a:p>
          <a:p>
            <a:pPr marL="457200" lvl="0" indent="0" rtl="0">
              <a:lnSpc>
                <a:spcPct val="115000"/>
              </a:lnSpc>
              <a:spcBef>
                <a:spcPts val="0"/>
              </a:spcBef>
              <a:spcAft>
                <a:spcPts val="0"/>
              </a:spcAft>
              <a:buNone/>
            </a:pPr>
            <a:r>
              <a:rPr lang="pt-BR" sz="1600">
                <a:latin typeface="Calibri"/>
                <a:ea typeface="Calibri"/>
                <a:cs typeface="Calibri"/>
                <a:sym typeface="Calibri"/>
              </a:rPr>
              <a:t>. </a:t>
            </a:r>
            <a:endParaRPr sz="1600">
              <a:latin typeface="Calibri"/>
              <a:ea typeface="Calibri"/>
              <a:cs typeface="Calibri"/>
              <a:sym typeface="Calibri"/>
            </a:endParaRPr>
          </a:p>
        </p:txBody>
      </p:sp>
      <p:pic>
        <p:nvPicPr>
          <p:cNvPr id="1574" name="Shape 1574"/>
          <p:cNvPicPr preferRelativeResize="0"/>
          <p:nvPr/>
        </p:nvPicPr>
        <p:blipFill>
          <a:blip r:embed="rId3">
            <a:alphaModFix/>
          </a:blip>
          <a:stretch>
            <a:fillRect/>
          </a:stretch>
        </p:blipFill>
        <p:spPr>
          <a:xfrm>
            <a:off x="953925" y="1080450"/>
            <a:ext cx="7008700" cy="4040300"/>
          </a:xfrm>
          <a:prstGeom prst="rect">
            <a:avLst/>
          </a:prstGeom>
          <a:noFill/>
          <a:ln>
            <a:noFill/>
          </a:ln>
        </p:spPr>
      </p:pic>
    </p:spTree>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Shape 1579"/>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sz="1600" dirty="0">
                <a:latin typeface="Calibri" panose="020F0502020204030204" pitchFamily="34" charset="0"/>
                <a:cs typeface="Calibri" panose="020F0502020204030204" pitchFamily="34" charset="0"/>
              </a:rPr>
              <a:t>INTERVALO DE CONFIANÇA</a:t>
            </a:r>
            <a:endParaRPr sz="1600" b="1" i="0" u="none" strike="noStrike" cap="none" dirty="0">
              <a:solidFill>
                <a:schemeClr val="dk1"/>
              </a:solidFill>
              <a:latin typeface="Calibri" panose="020F0502020204030204" pitchFamily="34" charset="0"/>
              <a:cs typeface="Calibri" panose="020F0502020204030204" pitchFamily="34" charset="0"/>
              <a:sym typeface="Raleway"/>
            </a:endParaRPr>
          </a:p>
        </p:txBody>
      </p:sp>
      <p:sp>
        <p:nvSpPr>
          <p:cNvPr id="1580" name="Shape 1580"/>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65</a:t>
            </a:fld>
            <a:endParaRPr sz="1200">
              <a:solidFill>
                <a:srgbClr val="888888"/>
              </a:solidFill>
              <a:latin typeface="Calibri"/>
              <a:ea typeface="Calibri"/>
              <a:cs typeface="Calibri"/>
              <a:sym typeface="Calibri"/>
            </a:endParaRPr>
          </a:p>
        </p:txBody>
      </p:sp>
      <p:sp>
        <p:nvSpPr>
          <p:cNvPr id="1581" name="Shape 1581"/>
          <p:cNvSpPr txBox="1"/>
          <p:nvPr/>
        </p:nvSpPr>
        <p:spPr>
          <a:xfrm>
            <a:off x="259025" y="2098091"/>
            <a:ext cx="8574300" cy="1635368"/>
          </a:xfrm>
          <a:prstGeom prst="rect">
            <a:avLst/>
          </a:prstGeom>
          <a:noFill/>
          <a:ln>
            <a:noFill/>
          </a:ln>
        </p:spPr>
        <p:txBody>
          <a:bodyPr spcFirstLastPara="1" wrap="square" lIns="91425" tIns="91425" rIns="91425" bIns="91425" rtlCol="0" anchor="t" anchorCtr="0">
            <a:noAutofit/>
          </a:bodyPr>
          <a:lstStyle/>
          <a:p>
            <a:pPr marL="457200" lvl="0" indent="-355600" rtl="0">
              <a:lnSpc>
                <a:spcPct val="115000"/>
              </a:lnSpc>
              <a:spcBef>
                <a:spcPts val="0"/>
              </a:spcBef>
              <a:spcAft>
                <a:spcPts val="0"/>
              </a:spcAft>
              <a:buClr>
                <a:srgbClr val="D22544"/>
              </a:buClr>
              <a:buSzPts val="2000"/>
              <a:buFont typeface="Calibri"/>
              <a:buChar char="●"/>
            </a:pPr>
            <a:r>
              <a:rPr lang="pt-BR" dirty="0">
                <a:solidFill>
                  <a:schemeClr val="dk1"/>
                </a:solidFill>
                <a:latin typeface="Calibri"/>
                <a:ea typeface="Calibri"/>
                <a:cs typeface="Calibri"/>
                <a:sym typeface="Calibri"/>
              </a:rPr>
              <a:t>Observações. </a:t>
            </a:r>
            <a:br>
              <a:rPr lang="pt-BR" dirty="0">
                <a:solidFill>
                  <a:schemeClr val="dk1"/>
                </a:solidFill>
                <a:latin typeface="Calibri"/>
                <a:ea typeface="Calibri"/>
                <a:cs typeface="Calibri"/>
                <a:sym typeface="Calibri"/>
              </a:rPr>
            </a:br>
            <a:endParaRPr dirty="0">
              <a:solidFill>
                <a:schemeClr val="dk1"/>
              </a:solidFill>
              <a:latin typeface="Calibri"/>
              <a:ea typeface="Calibri"/>
              <a:cs typeface="Calibri"/>
              <a:sym typeface="Calibri"/>
            </a:endParaRPr>
          </a:p>
          <a:p>
            <a:pPr marL="914400" lvl="1" indent="-342900" rtl="0">
              <a:lnSpc>
                <a:spcPct val="115000"/>
              </a:lnSpc>
              <a:spcBef>
                <a:spcPts val="0"/>
              </a:spcBef>
              <a:spcAft>
                <a:spcPts val="0"/>
              </a:spcAft>
              <a:buClr>
                <a:srgbClr val="B53232"/>
              </a:buClr>
              <a:buSzPts val="1800"/>
              <a:buFont typeface="Calibri"/>
              <a:buChar char="○"/>
            </a:pPr>
            <a:r>
              <a:rPr lang="pt-BR" dirty="0">
                <a:latin typeface="Calibri"/>
                <a:ea typeface="Calibri"/>
                <a:cs typeface="Calibri"/>
                <a:sym typeface="Calibri"/>
              </a:rPr>
              <a:t>O intervalo de confiança é sempre uma função da amostra, que é aleatória. Então, as bordas do intervalo também são variáveis aleatórias! Nesse caso, a borda do intervalo depende da média da amostra (que muda a cada amostra).</a:t>
            </a:r>
            <a:endParaRPr dirty="0">
              <a:latin typeface="Calibri"/>
              <a:ea typeface="Calibri"/>
              <a:cs typeface="Calibri"/>
              <a:sym typeface="Calibri"/>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Shape 1170"/>
          <p:cNvSpPr txBox="1">
            <a:spLocks noGrp="1"/>
          </p:cNvSpPr>
          <p:nvPr>
            <p:ph type="title"/>
          </p:nvPr>
        </p:nvSpPr>
        <p:spPr>
          <a:xfrm>
            <a:off x="447793" y="145248"/>
            <a:ext cx="6096000" cy="395700"/>
          </a:xfrm>
          <a:prstGeom prst="rect">
            <a:avLst/>
          </a:prstGeom>
        </p:spPr>
        <p:txBody>
          <a:bodyPr spcFirstLastPara="1" wrap="square" lIns="91425" tIns="91425" rIns="91425" bIns="91425" rtlCol="0" anchor="ctr" anchorCtr="0">
            <a:noAutofit/>
          </a:bodyPr>
          <a:lstStyle/>
          <a:p>
            <a:pPr marL="0" lvl="0" indent="0" rtl="0">
              <a:spcBef>
                <a:spcPts val="0"/>
              </a:spcBef>
              <a:spcAft>
                <a:spcPts val="0"/>
              </a:spcAft>
              <a:buNone/>
            </a:pPr>
            <a:r>
              <a:rPr lang="pt-BR"/>
              <a:t>TIPOS DE AMOSTRA</a:t>
            </a:r>
            <a:endParaRPr/>
          </a:p>
        </p:txBody>
      </p:sp>
      <p:sp>
        <p:nvSpPr>
          <p:cNvPr id="1171" name="Shape 1171"/>
          <p:cNvSpPr txBox="1">
            <a:spLocks noGrp="1"/>
          </p:cNvSpPr>
          <p:nvPr>
            <p:ph type="sldNum" idx="12"/>
          </p:nvPr>
        </p:nvSpPr>
        <p:spPr>
          <a:xfrm>
            <a:off x="6553200" y="5248689"/>
            <a:ext cx="2133600" cy="304200"/>
          </a:xfrm>
          <a:prstGeom prst="rect">
            <a:avLst/>
          </a:prstGeom>
        </p:spPr>
        <p:txBody>
          <a:bodyPr spcFirstLastPara="1" wrap="square" lIns="91425" tIns="45700" rIns="91425" bIns="45700" rtlCol="0" anchor="ctr" anchorCtr="0">
            <a:noAutofit/>
          </a:bodyPr>
          <a:lstStyle/>
          <a:p>
            <a:pPr marL="0" lvl="0" indent="0" rtl="0">
              <a:spcBef>
                <a:spcPts val="0"/>
              </a:spcBef>
              <a:spcAft>
                <a:spcPts val="0"/>
              </a:spcAft>
              <a:buClr>
                <a:srgbClr val="000000"/>
              </a:buClr>
              <a:buFont typeface="Arial"/>
              <a:buNone/>
            </a:pPr>
            <a:fld id="{00000000-1234-1234-1234-123412341234}" type="slidenum">
              <a:rPr lang="en-US"/>
              <a:t>7</a:t>
            </a:fld>
            <a:endParaRPr dirty="0"/>
          </a:p>
        </p:txBody>
      </p:sp>
      <mc:AlternateContent xmlns:mc="http://schemas.openxmlformats.org/markup-compatibility/2006" xmlns:a14="http://schemas.microsoft.com/office/drawing/2010/main">
        <mc:Choice Requires="a14">
          <p:sp>
            <p:nvSpPr>
              <p:cNvPr id="1172" name="Shape 1172"/>
              <p:cNvSpPr txBox="1"/>
              <p:nvPr/>
            </p:nvSpPr>
            <p:spPr>
              <a:xfrm>
                <a:off x="304800" y="769268"/>
                <a:ext cx="8515672" cy="1602105"/>
              </a:xfrm>
              <a:prstGeom prst="rect">
                <a:avLst/>
              </a:prstGeom>
              <a:noFill/>
              <a:ln>
                <a:noFill/>
              </a:ln>
            </p:spPr>
            <p:txBody>
              <a:bodyPr spcFirstLastPara="1" wrap="square" lIns="91425" tIns="91425" rIns="91425" bIns="91425" rtlCol="0" anchor="ctr" anchorCtr="0">
                <a:noAutofit/>
              </a:bodyPr>
              <a:lstStyle/>
              <a:p>
                <a:pPr marL="285750" lvl="0" indent="-330200" rtl="0">
                  <a:spcBef>
                    <a:spcPts val="0"/>
                  </a:spcBef>
                  <a:spcAft>
                    <a:spcPts val="0"/>
                  </a:spcAft>
                  <a:buClr>
                    <a:schemeClr val="accent2"/>
                  </a:buClr>
                  <a:buSzPts val="1800"/>
                  <a:buFont typeface="Raleway"/>
                  <a:buChar char="—"/>
                </a:pPr>
                <a:r>
                  <a:rPr lang="pt-BR" b="1" dirty="0">
                    <a:solidFill>
                      <a:schemeClr val="dk1"/>
                    </a:solidFill>
                    <a:latin typeface="Calibri"/>
                    <a:ea typeface="Calibri"/>
                    <a:cs typeface="Calibri"/>
                    <a:sym typeface="Calibri"/>
                    <a:hlinkClick r:id="rId3"/>
                  </a:rPr>
                  <a:t>Probabilísticas</a:t>
                </a:r>
                <a:r>
                  <a:rPr lang="pt-BR" b="1" dirty="0">
                    <a:solidFill>
                      <a:schemeClr val="dk1"/>
                    </a:solidFill>
                    <a:latin typeface="Calibri"/>
                    <a:ea typeface="Calibri"/>
                    <a:cs typeface="Calibri"/>
                    <a:sym typeface="Calibri"/>
                  </a:rPr>
                  <a:t>: </a:t>
                </a:r>
                <a:r>
                  <a:rPr lang="pt-BR" dirty="0">
                    <a:solidFill>
                      <a:schemeClr val="dk1"/>
                    </a:solidFill>
                    <a:latin typeface="Calibri"/>
                    <a:ea typeface="Calibri"/>
                    <a:cs typeface="Calibri"/>
                    <a:sym typeface="Calibri"/>
                  </a:rPr>
                  <a:t>Posso calcular a probabilidade de seleção de cada uma das unidades da amostra. </a:t>
                </a:r>
                <a14:m>
                  <m:oMath xmlns:m="http://schemas.openxmlformats.org/officeDocument/2006/math">
                    <m:r>
                      <a:rPr lang="pt-BR" i="1" dirty="0" smtClean="0">
                        <a:solidFill>
                          <a:schemeClr val="dk1"/>
                        </a:solidFill>
                        <a:latin typeface="Cambria Math" panose="02040503050406030204" pitchFamily="18" charset="0"/>
                        <a:ea typeface="Calibri"/>
                        <a:cs typeface="Calibri"/>
                        <a:sym typeface="Calibri"/>
                      </a:rPr>
                      <m:t>=&gt;</m:t>
                    </m:r>
                  </m:oMath>
                </a14:m>
                <a:r>
                  <a:rPr lang="pt-BR" dirty="0">
                    <a:solidFill>
                      <a:schemeClr val="dk1"/>
                    </a:solidFill>
                    <a:latin typeface="Calibri"/>
                    <a:ea typeface="Calibri"/>
                    <a:cs typeface="Calibri"/>
                    <a:sym typeface="Calibri"/>
                  </a:rPr>
                  <a:t> Posso calcular uma medida do erro.</a:t>
                </a:r>
              </a:p>
              <a:p>
                <a:pPr lvl="0" rtl="0">
                  <a:spcBef>
                    <a:spcPts val="0"/>
                  </a:spcBef>
                  <a:spcAft>
                    <a:spcPts val="0"/>
                  </a:spcAft>
                  <a:buClr>
                    <a:schemeClr val="accent2"/>
                  </a:buClr>
                  <a:buSzPts val="1800"/>
                </a:pPr>
                <a:endParaRPr lang="pt-BR" dirty="0">
                  <a:solidFill>
                    <a:schemeClr val="dk1"/>
                  </a:solidFill>
                  <a:latin typeface="Calibri"/>
                  <a:ea typeface="Calibri"/>
                  <a:cs typeface="Calibri"/>
                  <a:sym typeface="Calibri"/>
                </a:endParaRPr>
              </a:p>
              <a:p>
                <a:pPr lvl="0">
                  <a:lnSpc>
                    <a:spcPct val="115000"/>
                  </a:lnSpc>
                </a:pPr>
                <a:r>
                  <a:rPr lang="pt-BR" b="1" dirty="0"/>
                  <a:t>Alguns tipos:</a:t>
                </a:r>
              </a:p>
              <a:p>
                <a:pPr marL="434975" lvl="0">
                  <a:lnSpc>
                    <a:spcPct val="115000"/>
                  </a:lnSpc>
                  <a:spcBef>
                    <a:spcPts val="1100"/>
                  </a:spcBef>
                  <a:buClr>
                    <a:schemeClr val="dk1"/>
                  </a:buClr>
                  <a:buSzPts val="1350"/>
                </a:pPr>
                <a:r>
                  <a:rPr lang="pt-BR" u="sng" dirty="0">
                    <a:solidFill>
                      <a:srgbClr val="0066CC"/>
                    </a:solidFill>
                    <a:highlight>
                      <a:srgbClr val="FFFFFF"/>
                    </a:highlight>
                    <a:hlinkClick r:id="rId4"/>
                  </a:rPr>
                  <a:t>Amostragem</a:t>
                </a:r>
                <a:r>
                  <a:rPr lang="pt-BR" u="sng" dirty="0">
                    <a:solidFill>
                      <a:srgbClr val="0066CC"/>
                    </a:solidFill>
                    <a:highlight>
                      <a:srgbClr val="FFFFFF"/>
                    </a:highlight>
                    <a:hlinkClick r:id="rId5"/>
                  </a:rPr>
                  <a:t> aleatória simples</a:t>
                </a:r>
                <a:r>
                  <a:rPr lang="pt-BR" dirty="0">
                    <a:solidFill>
                      <a:schemeClr val="dk1"/>
                    </a:solidFill>
                    <a:highlight>
                      <a:srgbClr val="FFFFFF"/>
                    </a:highlight>
                  </a:rPr>
                  <a:t>                                          </a:t>
                </a:r>
                <a:r>
                  <a:rPr lang="pt-BR" u="sng" dirty="0">
                    <a:solidFill>
                      <a:srgbClr val="0066CC"/>
                    </a:solidFill>
                    <a:highlight>
                      <a:srgbClr val="FFFFFF"/>
                    </a:highlight>
                    <a:hlinkClick r:id="rId6"/>
                  </a:rPr>
                  <a:t>Amostragem aleatória estratificada</a:t>
                </a:r>
                <a:endParaRPr lang="pt-BR" dirty="0">
                  <a:solidFill>
                    <a:schemeClr val="dk1"/>
                  </a:solidFill>
                  <a:highlight>
                    <a:srgbClr val="FFFFFF"/>
                  </a:highlight>
                </a:endParaRPr>
              </a:p>
              <a:p>
                <a:pPr marL="285750" lvl="0" indent="-330200" rtl="0">
                  <a:spcBef>
                    <a:spcPts val="0"/>
                  </a:spcBef>
                  <a:spcAft>
                    <a:spcPts val="0"/>
                  </a:spcAft>
                  <a:buClr>
                    <a:schemeClr val="accent2"/>
                  </a:buClr>
                  <a:buSzPts val="1800"/>
                  <a:buFont typeface="Raleway"/>
                  <a:buChar char="—"/>
                </a:pPr>
                <a:endParaRPr dirty="0">
                  <a:solidFill>
                    <a:schemeClr val="dk1"/>
                  </a:solidFill>
                  <a:latin typeface="Calibri"/>
                  <a:ea typeface="Calibri"/>
                  <a:cs typeface="Calibri"/>
                  <a:sym typeface="Calibri"/>
                </a:endParaRPr>
              </a:p>
            </p:txBody>
          </p:sp>
        </mc:Choice>
        <mc:Fallback xmlns="">
          <p:sp>
            <p:nvSpPr>
              <p:cNvPr id="1172" name="Shape 1172"/>
              <p:cNvSpPr txBox="1">
                <a:spLocks noRot="1" noChangeAspect="1" noMove="1" noResize="1" noEditPoints="1" noAdjustHandles="1" noChangeArrowheads="1" noChangeShapeType="1" noTextEdit="1"/>
              </p:cNvSpPr>
              <p:nvPr/>
            </p:nvSpPr>
            <p:spPr>
              <a:xfrm>
                <a:off x="304800" y="769268"/>
                <a:ext cx="8515672" cy="1602105"/>
              </a:xfrm>
              <a:prstGeom prst="rect">
                <a:avLst/>
              </a:prstGeom>
              <a:blipFill>
                <a:blip r:embed="rId7"/>
                <a:stretch>
                  <a:fillRect l="-596" t="-3937"/>
                </a:stretch>
              </a:blipFill>
              <a:ln>
                <a:noFill/>
              </a:ln>
            </p:spPr>
            <p:txBody>
              <a:bodyPr/>
              <a:lstStyle/>
              <a:p>
                <a:r>
                  <a:rPr lang="pt-BR">
                    <a:noFill/>
                  </a:rPr>
                  <a:t> </a:t>
                </a:r>
              </a:p>
            </p:txBody>
          </p:sp>
        </mc:Fallback>
      </mc:AlternateContent>
      <p:pic>
        <p:nvPicPr>
          <p:cNvPr id="3" name="Imagem 2">
            <a:extLst>
              <a:ext uri="{FF2B5EF4-FFF2-40B4-BE49-F238E27FC236}">
                <a16:creationId xmlns:a16="http://schemas.microsoft.com/office/drawing/2014/main" id="{6B0DC383-1666-8346-B3A9-C93E34CA9785}"/>
              </a:ext>
            </a:extLst>
          </p:cNvPr>
          <p:cNvPicPr>
            <a:picLocks noChangeAspect="1"/>
          </p:cNvPicPr>
          <p:nvPr/>
        </p:nvPicPr>
        <p:blipFill>
          <a:blip r:embed="rId8"/>
          <a:stretch>
            <a:fillRect/>
          </a:stretch>
        </p:blipFill>
        <p:spPr>
          <a:xfrm>
            <a:off x="879079" y="2497460"/>
            <a:ext cx="3188865" cy="2353444"/>
          </a:xfrm>
          <a:prstGeom prst="rect">
            <a:avLst/>
          </a:prstGeom>
        </p:spPr>
      </p:pic>
      <p:pic>
        <p:nvPicPr>
          <p:cNvPr id="4" name="Imagem 3">
            <a:extLst>
              <a:ext uri="{FF2B5EF4-FFF2-40B4-BE49-F238E27FC236}">
                <a16:creationId xmlns:a16="http://schemas.microsoft.com/office/drawing/2014/main" id="{14683476-D0D8-1048-A0B3-4D4F2BFD2513}"/>
              </a:ext>
            </a:extLst>
          </p:cNvPr>
          <p:cNvPicPr>
            <a:picLocks noChangeAspect="1"/>
          </p:cNvPicPr>
          <p:nvPr/>
        </p:nvPicPr>
        <p:blipFill>
          <a:blip r:embed="rId9"/>
          <a:stretch>
            <a:fillRect/>
          </a:stretch>
        </p:blipFill>
        <p:spPr>
          <a:xfrm>
            <a:off x="4499992" y="2497460"/>
            <a:ext cx="4043501" cy="235344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Shape 1180"/>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a:t>TIPOS DE AMOSTRA</a:t>
            </a:r>
            <a:endParaRPr sz="1400" b="1" i="0" u="none" strike="noStrike" cap="none">
              <a:solidFill>
                <a:schemeClr val="dk1"/>
              </a:solidFill>
              <a:latin typeface="Raleway"/>
              <a:ea typeface="Raleway"/>
              <a:cs typeface="Raleway"/>
              <a:sym typeface="Raleway"/>
            </a:endParaRPr>
          </a:p>
        </p:txBody>
      </p:sp>
      <p:sp>
        <p:nvSpPr>
          <p:cNvPr id="1181" name="Shape 118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8</a:t>
            </a:fld>
            <a:endParaRPr sz="1200">
              <a:solidFill>
                <a:srgbClr val="888888"/>
              </a:solidFill>
              <a:latin typeface="Calibri"/>
              <a:ea typeface="Calibri"/>
              <a:cs typeface="Calibri"/>
              <a:sym typeface="Calibri"/>
            </a:endParaRPr>
          </a:p>
        </p:txBody>
      </p:sp>
      <p:sp>
        <p:nvSpPr>
          <p:cNvPr id="1182" name="Shape 1182"/>
          <p:cNvSpPr txBox="1"/>
          <p:nvPr/>
        </p:nvSpPr>
        <p:spPr>
          <a:xfrm>
            <a:off x="429677" y="835739"/>
            <a:ext cx="3769623" cy="4283008"/>
          </a:xfrm>
          <a:prstGeom prst="rect">
            <a:avLst/>
          </a:prstGeom>
          <a:noFill/>
          <a:ln>
            <a:noFill/>
          </a:ln>
        </p:spPr>
        <p:txBody>
          <a:bodyPr spcFirstLastPara="1" wrap="square" lIns="91425" tIns="45700" rIns="91425" bIns="45700" rtlCol="0" anchor="t" anchorCtr="0">
            <a:noAutofit/>
          </a:bodyPr>
          <a:lstStyle/>
          <a:p>
            <a:pPr marL="0" lvl="0" indent="0" rtl="0">
              <a:spcBef>
                <a:spcPts val="0"/>
              </a:spcBef>
              <a:spcAft>
                <a:spcPts val="0"/>
              </a:spcAft>
              <a:buNone/>
            </a:pPr>
            <a:endParaRPr dirty="0">
              <a:solidFill>
                <a:schemeClr val="dk1"/>
              </a:solidFill>
              <a:latin typeface="Calibri" panose="020F0502020204030204" pitchFamily="34" charset="0"/>
              <a:ea typeface="Calibri"/>
              <a:cs typeface="Calibri" panose="020F0502020204030204" pitchFamily="34" charset="0"/>
              <a:sym typeface="Calibri"/>
            </a:endParaRPr>
          </a:p>
          <a:p>
            <a:pPr marL="285750" lvl="0" indent="-330200" rtl="0">
              <a:spcBef>
                <a:spcPts val="0"/>
              </a:spcBef>
              <a:spcAft>
                <a:spcPts val="0"/>
              </a:spcAft>
              <a:buClr>
                <a:schemeClr val="accent2"/>
              </a:buClr>
              <a:buSzPts val="1800"/>
              <a:buFont typeface="Raleway"/>
              <a:buChar char="—"/>
            </a:pPr>
            <a:r>
              <a:rPr lang="pt-BR" b="1" dirty="0">
                <a:solidFill>
                  <a:schemeClr val="dk1"/>
                </a:solidFill>
                <a:latin typeface="Calibri" panose="020F0502020204030204" pitchFamily="34" charset="0"/>
                <a:ea typeface="Calibri"/>
                <a:cs typeface="Calibri" panose="020F0502020204030204" pitchFamily="34" charset="0"/>
                <a:sym typeface="Calibri"/>
                <a:hlinkClick r:id="rId3"/>
              </a:rPr>
              <a:t>Não probabilísticas</a:t>
            </a:r>
            <a:r>
              <a:rPr lang="pt-BR" b="1" dirty="0">
                <a:solidFill>
                  <a:schemeClr val="dk1"/>
                </a:solidFill>
                <a:latin typeface="Calibri" panose="020F0502020204030204" pitchFamily="34" charset="0"/>
                <a:ea typeface="Calibri"/>
                <a:cs typeface="Calibri" panose="020F0502020204030204" pitchFamily="34" charset="0"/>
                <a:sym typeface="Calibri"/>
              </a:rPr>
              <a:t>:</a:t>
            </a:r>
            <a:r>
              <a:rPr lang="pt-BR" dirty="0">
                <a:solidFill>
                  <a:schemeClr val="dk1"/>
                </a:solidFill>
                <a:latin typeface="Calibri" panose="020F0502020204030204" pitchFamily="34" charset="0"/>
                <a:ea typeface="Calibri"/>
                <a:cs typeface="Calibri" panose="020F0502020204030204" pitchFamily="34" charset="0"/>
                <a:sym typeface="Calibri"/>
              </a:rPr>
              <a:t> a amostra não probabilística não é um produto de um processo de seleção aleatória. Os indivíduos de uma amostra não probabilística são geralmente selecionados em função de sua acessibilidade ou a critério pessoal e intencional do pesquisador.</a:t>
            </a:r>
          </a:p>
          <a:p>
            <a:pPr marL="285750" lvl="0" indent="-330200" rtl="0">
              <a:spcBef>
                <a:spcPts val="0"/>
              </a:spcBef>
              <a:spcAft>
                <a:spcPts val="0"/>
              </a:spcAft>
              <a:buClr>
                <a:schemeClr val="accent2"/>
              </a:buClr>
              <a:buSzPts val="1800"/>
              <a:buFont typeface="Raleway"/>
              <a:buChar char="—"/>
            </a:pPr>
            <a:endParaRPr dirty="0">
              <a:solidFill>
                <a:schemeClr val="dk1"/>
              </a:solidFill>
              <a:latin typeface="Calibri" panose="020F0502020204030204" pitchFamily="34" charset="0"/>
              <a:ea typeface="Calibri"/>
              <a:cs typeface="Calibri" panose="020F0502020204030204" pitchFamily="34" charset="0"/>
              <a:sym typeface="Calibri"/>
            </a:endParaRPr>
          </a:p>
          <a:p>
            <a:pPr marL="914400" lvl="1" indent="-342900" rtl="0">
              <a:lnSpc>
                <a:spcPct val="125000"/>
              </a:lnSpc>
              <a:spcBef>
                <a:spcPts val="0"/>
              </a:spcBef>
              <a:spcAft>
                <a:spcPts val="0"/>
              </a:spcAft>
              <a:buClr>
                <a:schemeClr val="dk1"/>
              </a:buClr>
              <a:buSzPts val="1800"/>
              <a:buFont typeface="Calibri"/>
              <a:buChar char="○"/>
            </a:pPr>
            <a:r>
              <a:rPr lang="pt-BR" b="1" dirty="0">
                <a:solidFill>
                  <a:schemeClr val="dk1"/>
                </a:solidFill>
                <a:latin typeface="Calibri" panose="020F0502020204030204" pitchFamily="34" charset="0"/>
                <a:cs typeface="Calibri" panose="020F0502020204030204" pitchFamily="34" charset="0"/>
                <a:hlinkClick r:id="rId4"/>
              </a:rPr>
              <a:t>Amostragem por conveniência</a:t>
            </a:r>
            <a:r>
              <a:rPr lang="pt-BR" b="1" dirty="0">
                <a:solidFill>
                  <a:schemeClr val="dk1"/>
                </a:solidFill>
                <a:latin typeface="Calibri" panose="020F0502020204030204" pitchFamily="34" charset="0"/>
                <a:cs typeface="Calibri" panose="020F0502020204030204" pitchFamily="34" charset="0"/>
              </a:rPr>
              <a:t>;</a:t>
            </a:r>
            <a:endParaRPr b="1" dirty="0">
              <a:solidFill>
                <a:schemeClr val="dk1"/>
              </a:solidFill>
              <a:latin typeface="Calibri" panose="020F0502020204030204" pitchFamily="34" charset="0"/>
              <a:cs typeface="Calibri" panose="020F0502020204030204" pitchFamily="34" charset="0"/>
            </a:endParaRPr>
          </a:p>
          <a:p>
            <a:pPr marL="914400" lvl="1" indent="-342900" rtl="0">
              <a:lnSpc>
                <a:spcPct val="125000"/>
              </a:lnSpc>
              <a:spcBef>
                <a:spcPts val="0"/>
              </a:spcBef>
              <a:spcAft>
                <a:spcPts val="0"/>
              </a:spcAft>
              <a:buClr>
                <a:schemeClr val="dk1"/>
              </a:buClr>
              <a:buSzPts val="1800"/>
              <a:buFont typeface="Calibri"/>
              <a:buChar char="○"/>
            </a:pPr>
            <a:r>
              <a:rPr lang="pt-BR" b="1" dirty="0">
                <a:solidFill>
                  <a:schemeClr val="dk1"/>
                </a:solidFill>
                <a:latin typeface="Calibri" panose="020F0502020204030204" pitchFamily="34" charset="0"/>
                <a:cs typeface="Calibri" panose="020F0502020204030204" pitchFamily="34" charset="0"/>
                <a:hlinkClick r:id="rId5"/>
              </a:rPr>
              <a:t>Amostragem por julgamento</a:t>
            </a:r>
            <a:r>
              <a:rPr lang="pt-BR" b="1" dirty="0">
                <a:solidFill>
                  <a:schemeClr val="dk1"/>
                </a:solidFill>
                <a:latin typeface="Calibri" panose="020F0502020204030204" pitchFamily="34" charset="0"/>
                <a:cs typeface="Calibri" panose="020F0502020204030204" pitchFamily="34" charset="0"/>
              </a:rPr>
              <a:t>.</a:t>
            </a:r>
          </a:p>
          <a:p>
            <a:pPr marL="914400" lvl="1" indent="-342900" rtl="0">
              <a:lnSpc>
                <a:spcPct val="125000"/>
              </a:lnSpc>
              <a:spcBef>
                <a:spcPts val="0"/>
              </a:spcBef>
              <a:spcAft>
                <a:spcPts val="0"/>
              </a:spcAft>
              <a:buClr>
                <a:schemeClr val="dk1"/>
              </a:buClr>
              <a:buSzPts val="1800"/>
              <a:buFont typeface="Calibri"/>
              <a:buChar char="○"/>
            </a:pPr>
            <a:r>
              <a:rPr lang="pt-BR" b="1" dirty="0">
                <a:solidFill>
                  <a:schemeClr val="dk1"/>
                </a:solidFill>
                <a:latin typeface="Calibri" panose="020F0502020204030204" pitchFamily="34" charset="0"/>
                <a:cs typeface="Calibri" panose="020F0502020204030204" pitchFamily="34" charset="0"/>
                <a:hlinkClick r:id="rId6"/>
              </a:rPr>
              <a:t>Amostragem por quota</a:t>
            </a:r>
            <a:endParaRPr lang="pt-BR" b="1" dirty="0">
              <a:solidFill>
                <a:schemeClr val="dk1"/>
              </a:solidFill>
              <a:latin typeface="Calibri" panose="020F0502020204030204" pitchFamily="34" charset="0"/>
              <a:cs typeface="Calibri" panose="020F0502020204030204" pitchFamily="34" charset="0"/>
            </a:endParaRPr>
          </a:p>
          <a:p>
            <a:pPr marL="914400" lvl="1" indent="-342900" rtl="0">
              <a:lnSpc>
                <a:spcPct val="125000"/>
              </a:lnSpc>
              <a:spcBef>
                <a:spcPts val="0"/>
              </a:spcBef>
              <a:spcAft>
                <a:spcPts val="0"/>
              </a:spcAft>
              <a:buClr>
                <a:schemeClr val="dk1"/>
              </a:buClr>
              <a:buSzPts val="1800"/>
              <a:buFont typeface="Calibri"/>
              <a:buChar char="○"/>
            </a:pPr>
            <a:r>
              <a:rPr lang="pt-BR" b="1" dirty="0">
                <a:solidFill>
                  <a:schemeClr val="dk1"/>
                </a:solidFill>
                <a:latin typeface="Calibri" panose="020F0502020204030204" pitchFamily="34" charset="0"/>
                <a:cs typeface="Calibri" panose="020F0502020204030204" pitchFamily="34" charset="0"/>
                <a:hlinkClick r:id="rId7"/>
              </a:rPr>
              <a:t>Amostragem Snowball</a:t>
            </a:r>
            <a:r>
              <a:rPr lang="pt-BR" b="1" dirty="0">
                <a:solidFill>
                  <a:schemeClr val="dk1"/>
                </a:solidFill>
                <a:latin typeface="Calibri" panose="020F0502020204030204" pitchFamily="34" charset="0"/>
                <a:cs typeface="Calibri" panose="020F0502020204030204" pitchFamily="34" charset="0"/>
              </a:rPr>
              <a:t>.</a:t>
            </a:r>
            <a:endParaRPr b="1" dirty="0">
              <a:solidFill>
                <a:schemeClr val="dk1"/>
              </a:solidFill>
              <a:latin typeface="Calibri" panose="020F0502020204030204" pitchFamily="34" charset="0"/>
              <a:cs typeface="Calibri" panose="020F0502020204030204" pitchFamily="34" charset="0"/>
            </a:endParaRPr>
          </a:p>
          <a:p>
            <a:pPr marL="457200" lvl="0" indent="0" rtl="0">
              <a:spcBef>
                <a:spcPts val="1200"/>
              </a:spcBef>
              <a:spcAft>
                <a:spcPts val="0"/>
              </a:spcAft>
              <a:buNone/>
            </a:pPr>
            <a:endParaRPr sz="1800" dirty="0">
              <a:solidFill>
                <a:schemeClr val="dk1"/>
              </a:solidFill>
              <a:latin typeface="Calibri"/>
              <a:ea typeface="Calibri"/>
              <a:cs typeface="Calibri"/>
              <a:sym typeface="Calibri"/>
            </a:endParaRPr>
          </a:p>
          <a:p>
            <a:pPr marL="0" lvl="0" indent="0" rtl="0">
              <a:spcBef>
                <a:spcPts val="0"/>
              </a:spcBef>
              <a:spcAft>
                <a:spcPts val="0"/>
              </a:spcAft>
              <a:buNone/>
            </a:pPr>
            <a:endParaRPr sz="1800" dirty="0">
              <a:solidFill>
                <a:schemeClr val="dk1"/>
              </a:solidFill>
              <a:latin typeface="Calibri"/>
              <a:ea typeface="Calibri"/>
              <a:cs typeface="Calibri"/>
              <a:sym typeface="Calibri"/>
            </a:endParaRPr>
          </a:p>
        </p:txBody>
      </p:sp>
      <p:sp>
        <p:nvSpPr>
          <p:cNvPr id="1184" name="Shape 1184"/>
          <p:cNvSpPr txBox="1"/>
          <p:nvPr/>
        </p:nvSpPr>
        <p:spPr>
          <a:xfrm>
            <a:off x="4580938" y="3566206"/>
            <a:ext cx="3937913" cy="1773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rtlCol="0" anchor="ctr" anchorCtr="0">
            <a:noAutofit/>
          </a:bodyPr>
          <a:lstStyle/>
          <a:p>
            <a:pPr marL="0" lvl="0" indent="0" rtl="0">
              <a:lnSpc>
                <a:spcPct val="115000"/>
              </a:lnSpc>
              <a:spcBef>
                <a:spcPts val="0"/>
              </a:spcBef>
              <a:spcAft>
                <a:spcPts val="1100"/>
              </a:spcAft>
              <a:buNone/>
            </a:pPr>
            <a:r>
              <a:rPr lang="pt-BR" sz="1350" dirty="0">
                <a:solidFill>
                  <a:schemeClr val="dk1"/>
                </a:solidFill>
                <a:highlight>
                  <a:srgbClr val="FFFFFF"/>
                </a:highlight>
              </a:rPr>
              <a:t>Exemplo Um hospital quer fazer um estudo para testar a eficácia de sua nova vacina contra a gripe que acaba de ser patenteada por um laboratório farmacêutico. </a:t>
            </a:r>
            <a:r>
              <a:rPr lang="pt-BR" sz="1350" b="1" dirty="0">
                <a:solidFill>
                  <a:schemeClr val="dk1"/>
                </a:solidFill>
                <a:highlight>
                  <a:srgbClr val="FFFFFF"/>
                </a:highlight>
              </a:rPr>
              <a:t>É realizado o estudo de seus pacientes, pois, dessa forma, o hospital tem menos custos financeiros.</a:t>
            </a:r>
            <a:endParaRPr sz="1350" b="1" dirty="0">
              <a:solidFill>
                <a:schemeClr val="dk1"/>
              </a:solidFill>
              <a:highlight>
                <a:srgbClr val="FFFFFF"/>
              </a:highlight>
            </a:endParaRPr>
          </a:p>
        </p:txBody>
      </p:sp>
      <p:pic>
        <p:nvPicPr>
          <p:cNvPr id="3" name="Imagem 2">
            <a:extLst>
              <a:ext uri="{FF2B5EF4-FFF2-40B4-BE49-F238E27FC236}">
                <a16:creationId xmlns:a16="http://schemas.microsoft.com/office/drawing/2014/main" id="{25BD52B8-67F1-614A-BED0-8F6F9C2488CB}"/>
              </a:ext>
            </a:extLst>
          </p:cNvPr>
          <p:cNvPicPr>
            <a:picLocks noChangeAspect="1"/>
          </p:cNvPicPr>
          <p:nvPr/>
        </p:nvPicPr>
        <p:blipFill>
          <a:blip r:embed="rId8"/>
          <a:stretch>
            <a:fillRect/>
          </a:stretch>
        </p:blipFill>
        <p:spPr>
          <a:xfrm>
            <a:off x="4580939" y="835738"/>
            <a:ext cx="3937912" cy="27104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Shape 1180"/>
          <p:cNvSpPr txBox="1">
            <a:spLocks noGrp="1"/>
          </p:cNvSpPr>
          <p:nvPr>
            <p:ph type="title"/>
          </p:nvPr>
        </p:nvSpPr>
        <p:spPr>
          <a:xfrm>
            <a:off x="447793" y="145248"/>
            <a:ext cx="6096000" cy="395700"/>
          </a:xfrm>
          <a:prstGeom prst="rect">
            <a:avLst/>
          </a:prstGeom>
          <a:noFill/>
          <a:ln>
            <a:noFill/>
          </a:ln>
        </p:spPr>
        <p:txBody>
          <a:bodyPr spcFirstLastPara="1" wrap="square" lIns="0" tIns="0" rIns="0" bIns="0" rtlCol="0" anchor="ctr" anchorCtr="0">
            <a:noAutofit/>
          </a:bodyPr>
          <a:lstStyle/>
          <a:p>
            <a:pPr marL="0" marR="0" lvl="0" indent="0" algn="l" rtl="0">
              <a:spcBef>
                <a:spcPts val="0"/>
              </a:spcBef>
              <a:spcAft>
                <a:spcPts val="0"/>
              </a:spcAft>
              <a:buClr>
                <a:schemeClr val="dk1"/>
              </a:buClr>
              <a:buFont typeface="Raleway"/>
              <a:buNone/>
            </a:pPr>
            <a:r>
              <a:rPr lang="pt-BR"/>
              <a:t>TIPOS DE AMOSTRA</a:t>
            </a:r>
            <a:endParaRPr sz="1400" b="1" i="0" u="none" strike="noStrike" cap="none">
              <a:solidFill>
                <a:schemeClr val="dk1"/>
              </a:solidFill>
              <a:latin typeface="Raleway"/>
              <a:ea typeface="Raleway"/>
              <a:cs typeface="Raleway"/>
              <a:sym typeface="Raleway"/>
            </a:endParaRPr>
          </a:p>
        </p:txBody>
      </p:sp>
      <p:sp>
        <p:nvSpPr>
          <p:cNvPr id="1181" name="Shape 1181"/>
          <p:cNvSpPr txBox="1">
            <a:spLocks noGrp="1"/>
          </p:cNvSpPr>
          <p:nvPr>
            <p:ph type="sldNum" idx="12"/>
          </p:nvPr>
        </p:nvSpPr>
        <p:spPr>
          <a:xfrm>
            <a:off x="6553200" y="5248689"/>
            <a:ext cx="2133600" cy="304200"/>
          </a:xfrm>
          <a:prstGeom prst="rect">
            <a:avLst/>
          </a:prstGeom>
          <a:noFill/>
          <a:ln>
            <a:noFill/>
          </a:ln>
        </p:spPr>
        <p:txBody>
          <a:bodyPr spcFirstLastPara="1" wrap="square" lIns="91425" tIns="45700" rIns="91425" bIns="45700" rtlCol="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9</a:t>
            </a:fld>
            <a:endParaRPr sz="1200">
              <a:solidFill>
                <a:srgbClr val="888888"/>
              </a:solidFill>
              <a:latin typeface="Calibri"/>
              <a:ea typeface="Calibri"/>
              <a:cs typeface="Calibri"/>
              <a:sym typeface="Calibri"/>
            </a:endParaRPr>
          </a:p>
        </p:txBody>
      </p:sp>
      <p:pic>
        <p:nvPicPr>
          <p:cNvPr id="3" name="Imagem 2">
            <a:extLst>
              <a:ext uri="{FF2B5EF4-FFF2-40B4-BE49-F238E27FC236}">
                <a16:creationId xmlns:a16="http://schemas.microsoft.com/office/drawing/2014/main" id="{0041EEFC-D04F-B946-8612-CF108E0647B9}"/>
              </a:ext>
            </a:extLst>
          </p:cNvPr>
          <p:cNvPicPr>
            <a:picLocks noChangeAspect="1"/>
          </p:cNvPicPr>
          <p:nvPr/>
        </p:nvPicPr>
        <p:blipFill>
          <a:blip r:embed="rId3"/>
          <a:stretch>
            <a:fillRect/>
          </a:stretch>
        </p:blipFill>
        <p:spPr>
          <a:xfrm>
            <a:off x="1320800" y="913284"/>
            <a:ext cx="6502400" cy="4102100"/>
          </a:xfrm>
          <a:prstGeom prst="rect">
            <a:avLst/>
          </a:prstGeom>
        </p:spPr>
      </p:pic>
    </p:spTree>
    <p:extLst>
      <p:ext uri="{BB962C8B-B14F-4D97-AF65-F5344CB8AC3E}">
        <p14:creationId xmlns:p14="http://schemas.microsoft.com/office/powerpoint/2010/main" val="4080179607"/>
      </p:ext>
    </p:extLst>
  </p:cSld>
  <p:clrMapOvr>
    <a:masterClrMapping/>
  </p:clrMapOvr>
</p:sld>
</file>

<file path=ppt/theme/theme1.xml><?xml version="1.0" encoding="utf-8"?>
<a:theme xmlns:a="http://schemas.openxmlformats.org/drawingml/2006/main" name="Office Theme">
  <a:themeElements>
    <a:clrScheme name="Custom TEST">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TEST">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ustom TEST">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Custom TEST">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377</TotalTime>
  <Words>7372</Words>
  <Application>Microsoft Macintosh PowerPoint</Application>
  <PresentationFormat>Apresentação na tela (16:10)</PresentationFormat>
  <Paragraphs>626</Paragraphs>
  <Slides>65</Slides>
  <Notes>65</Notes>
  <HiddenSlides>19</HiddenSlides>
  <MMClips>0</MMClips>
  <ScaleCrop>false</ScaleCrop>
  <HeadingPairs>
    <vt:vector size="6" baseType="variant">
      <vt:variant>
        <vt:lpstr>Fontes usadas</vt:lpstr>
      </vt:variant>
      <vt:variant>
        <vt:i4>6</vt:i4>
      </vt:variant>
      <vt:variant>
        <vt:lpstr>Tema</vt:lpstr>
      </vt:variant>
      <vt:variant>
        <vt:i4>4</vt:i4>
      </vt:variant>
      <vt:variant>
        <vt:lpstr>Títulos de slides</vt:lpstr>
      </vt:variant>
      <vt:variant>
        <vt:i4>65</vt:i4>
      </vt:variant>
    </vt:vector>
  </HeadingPairs>
  <TitlesOfParts>
    <vt:vector size="75" baseType="lpstr">
      <vt:lpstr>Noto Sans Symbols</vt:lpstr>
      <vt:lpstr>Raleway</vt:lpstr>
      <vt:lpstr>Calibri</vt:lpstr>
      <vt:lpstr>Cambria Math</vt:lpstr>
      <vt:lpstr>Josefin Slab</vt:lpstr>
      <vt:lpstr>Arial</vt:lpstr>
      <vt:lpstr>Office Theme</vt:lpstr>
      <vt:lpstr>Office Theme</vt:lpstr>
      <vt:lpstr>Office Theme</vt:lpstr>
      <vt:lpstr>Office Theme</vt:lpstr>
      <vt:lpstr>Apresentação do PowerPoint</vt:lpstr>
      <vt:lpstr>OBJETIVOS DA AULA</vt:lpstr>
      <vt:lpstr>Apresentação do PowerPoint</vt:lpstr>
      <vt:lpstr>POPULAÇÃO - AMOSTRA</vt:lpstr>
      <vt:lpstr>POPULAÇÃO - AMOSTRA</vt:lpstr>
      <vt:lpstr>POPULAÇÃO - AMOSTRA</vt:lpstr>
      <vt:lpstr>TIPOS DE AMOSTRA</vt:lpstr>
      <vt:lpstr>TIPOS DE AMOSTRA</vt:lpstr>
      <vt:lpstr>TIPOS DE AMOSTRA</vt:lpstr>
      <vt:lpstr>Apresentação do PowerPoint</vt:lpstr>
      <vt:lpstr>PARÂMETROS</vt:lpstr>
      <vt:lpstr>O QUE É UM ESTIMADOR?</vt:lpstr>
      <vt:lpstr>O QUE É UM ESTIMADOR?</vt:lpstr>
      <vt:lpstr>Há duas formas de fazer uma estimativa:</vt:lpstr>
      <vt:lpstr>Há duas formas de fazer uma estimativa:</vt:lpstr>
      <vt:lpstr>Apresentação do PowerPoint</vt:lpstr>
      <vt:lpstr>ESTIMADORES E TIPOS DE ERROS</vt:lpstr>
      <vt:lpstr>DISTRIBUIÇÕES AMOSTRAIS - INTUIÇÃO</vt:lpstr>
      <vt:lpstr>DISTRIBUIÇÕES AMOSTRAIS - INTUIÇÃO</vt:lpstr>
      <vt:lpstr>DISTRIBUIÇÕES AMOSTRAIS - INTUIÇÃO</vt:lpstr>
      <vt:lpstr>Apresentação do PowerPoint</vt:lpstr>
      <vt:lpstr>TEOREMA DO LIMITE CENTRAL</vt:lpstr>
      <vt:lpstr>TEOREMA DO LIMITE CENTRAL</vt:lpstr>
      <vt:lpstr>TEOREMA DO LIMITE CENTRAL</vt:lpstr>
      <vt:lpstr>Uma primeira intuição</vt:lpstr>
      <vt:lpstr>Uma primeira intuição</vt:lpstr>
      <vt:lpstr>TEOREMA DO LIMITE CENTRAL</vt:lpstr>
      <vt:lpstr>AMOSTRAGEM</vt:lpstr>
      <vt:lpstr>ESTIMADORES E LEI DOS GRANDES NÚMEROS</vt:lpstr>
      <vt:lpstr>DISTRIBUIÇÕES AMOSTRAIS </vt:lpstr>
      <vt:lpstr>ESTIMADORES E LEI DOS GRANDES NÚMEROS</vt:lpstr>
      <vt:lpstr>Apresentação do PowerPoint</vt:lpstr>
      <vt:lpstr>LÓGICA GERAL</vt:lpstr>
      <vt:lpstr>HIPÓTESES</vt:lpstr>
      <vt:lpstr>TESTES DE HIPÓTESES </vt:lpstr>
      <vt:lpstr>TESTES DE HIPÓTESES </vt:lpstr>
      <vt:lpstr>TESTES DE HIPÓTESES </vt:lpstr>
      <vt:lpstr>TESTES DE HIPÓTESES </vt:lpstr>
      <vt:lpstr>TESTES DE HIPÓTESES </vt:lpstr>
      <vt:lpstr>TIPOS DE HIPÓTESES</vt:lpstr>
      <vt:lpstr>TIPOS DE ERROS NOS TESTES DE HIPÓTESES</vt:lpstr>
      <vt:lpstr>TIPOS DE ERROS NOS TESTES DE HIPÓTESES</vt:lpstr>
      <vt:lpstr>MECÂNICA DE UM TESTE DE HIPÓTESE</vt:lpstr>
      <vt:lpstr>EXEMPLO: LANÇAMENTO DE MOEDAS</vt:lpstr>
      <vt:lpstr>RECORDANDO A DISTRIBUIÇÃO BINOMIAL...</vt:lpstr>
      <vt:lpstr>EXEMPLO: LANÇAMENTO DE MOEDAS</vt:lpstr>
      <vt:lpstr>EXEMPLO: LANÇAMENTO DE MOEDAS</vt:lpstr>
      <vt:lpstr>EXEMPLO: LANÇAMENTO DE MOEDAS</vt:lpstr>
      <vt:lpstr>TESTES DE HIPÓTESES </vt:lpstr>
      <vt:lpstr>TESTES DE HIPÓTESES </vt:lpstr>
      <vt:lpstr>TESTES DE HIPÓTESES </vt:lpstr>
      <vt:lpstr>TESTES DE HIPÓTESES </vt:lpstr>
      <vt:lpstr>P-VALOR</vt:lpstr>
      <vt:lpstr>EXEMPLO: PROVA DE MÉDIAS</vt:lpstr>
      <vt:lpstr>EXEMPLO: PROVA DE MÉDIAS</vt:lpstr>
      <vt:lpstr>EXEMPLO: PROVA DE MÉDIAS</vt:lpstr>
      <vt:lpstr>EXEMPLO: PROVA DE MÉDIAS</vt:lpstr>
      <vt:lpstr>Apresentação do PowerPoint</vt:lpstr>
      <vt:lpstr>ESTIMATIVA PONTUAL E POR INTERVALOS: CASO DA MÉDIA</vt:lpstr>
      <vt:lpstr>A forma geral de um intervalo de confiança </vt:lpstr>
      <vt:lpstr>INTERVALO DE CONFIANÇA</vt:lpstr>
      <vt:lpstr>INTERVALO DE CONFIANÇA: EXEMPLO</vt:lpstr>
      <vt:lpstr>INTERVALO DE CONFIANÇA</vt:lpstr>
      <vt:lpstr>INTERVALO DE CONFIANÇA</vt:lpstr>
      <vt:lpstr>INTERVALO DE CONFIANÇA</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Vanesa Ulman</dc:creator>
  <cp:lastModifiedBy>Rudiney Hoffmann Casali</cp:lastModifiedBy>
  <cp:revision>120</cp:revision>
  <dcterms:modified xsi:type="dcterms:W3CDTF">2020-06-14T01:43:15Z</dcterms:modified>
</cp:coreProperties>
</file>